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18" r:id="rId3"/>
    <p:sldId id="317" r:id="rId4"/>
    <p:sldId id="316" r:id="rId5"/>
    <p:sldId id="315" r:id="rId6"/>
    <p:sldId id="314" r:id="rId7"/>
    <p:sldId id="313" r:id="rId8"/>
    <p:sldId id="312" r:id="rId9"/>
    <p:sldId id="311" r:id="rId10"/>
    <p:sldId id="310" r:id="rId11"/>
    <p:sldId id="309" r:id="rId12"/>
    <p:sldId id="308" r:id="rId13"/>
    <p:sldId id="307" r:id="rId14"/>
    <p:sldId id="306" r:id="rId15"/>
    <p:sldId id="305" r:id="rId16"/>
    <p:sldId id="304" r:id="rId17"/>
    <p:sldId id="303" r:id="rId18"/>
    <p:sldId id="302" r:id="rId19"/>
    <p:sldId id="301" r:id="rId20"/>
    <p:sldId id="297" r:id="rId21"/>
    <p:sldId id="300" r:id="rId22"/>
    <p:sldId id="299" r:id="rId23"/>
    <p:sldId id="298" r:id="rId2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一、樂觀感恩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你處在逆境考驗的時候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，你要告訴自己要以樂觀、感恩的心態，勇敢來面對這種種的處境與困難。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用一點心在成全別人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，多用一點耐心觀察自己的心，有緣求道就要用心去做，不要沈迷在自己空間當中，努力盡心了願。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十、修道要有始有終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貫徹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始終確實記住行動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，打從心底坦露出來，才是真知行合一，努力不懈去面對未來。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學習別人的優點，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內心要真誠的低聲下氣，才能真正從內德下功夫，成為一個好標竿、好模範。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6265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十一、道在日常生活中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在日常生活中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，就是那麼平常、自然，一點也不造作、虛假。所以學道之後，要把道融入生活中，以實際行動去實踐它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343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十二、與人和睦相處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跟人相處就是一門大的學問，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你要怎麼去圓融，怎麼去跟人相處，才會相處的好、相處的美、相處的快樂。而減少摩擦，就是要從心性上去涵養、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下功夫。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6488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十三、把握當下修行</a:t>
            </a:r>
          </a:p>
          <a:p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就是把握當下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，珍藏每一刻、每一分、每一秒，不讓你的生命白過，要懂得珍惜你的人生，去創造永恆的未來。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有困難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、修道有考驗！要記住天下沒有過不了的火燄山，經過一關又一關，自然能夠勇敢面對困境。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505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十四、要往內心深究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個人的眼睛都要往前看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，當你碰到壁、碰到石頭，路走不通時，要回頭看自己的內心，凡人都往外求，聖賢都往內心深究。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8966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十五、心要平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道是學做人處事的道理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，在日常生活中學習，要一直不斷提醒自己，心要平，你的心平了，很多事情就都沒問題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4668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十六、修行最為珍貴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的過程雖是辛苦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，若能瞭解修行的真正可貴，才是值得。每一個人都要面對自己的人生，把握每一個機會，切莫因猶豫等待，而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錯失良機。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374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十七、心善學道化衆生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什麼眼睛去看人，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人家就變成什麼樣。心美，物物皆美，心善，物物皆善，成乎一心而已。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道就是不偏不倚，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剛剛好就好。要學聖賢仙佛的慈悲，從你的一顆心開始，用真心去幫助眾生。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3000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十八、以天心護持道心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的一顆道心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，可要抓得牢，道心就是大道真心。做事邀得天心，自然能夠護持自己的道心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個人如果能承擔的時候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，上天就能撥給你，你無怨無尤，上天才能給你更多，所以要懂得感恩，才能接受上天的福氣。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8177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十九、無為行道莫灰心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付出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多少都要無為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，縱然受苦受累，還被人嫌棄，也不要改變自己的心志，因為這是上天在磨鍊你、考驗你，看你是否真心付出。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6369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二、多做佛事了大愿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，莫要將心損，多做佛事將來定有成果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在人情打轉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，多想自己的過錯，不要求別人，先天之願盡心去圓滿。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660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二十、打開心門來面對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東西是因緣聚會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，你愈去避它，它就愈會來，當困難襲擊你，你去面對它、承擔它，就能夠突破，所以要打開心門，去迎接一切。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714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二一、握住人生之方向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沒有志向，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就好像沒有舵的船一樣，隨著波濤流東流西，永不得安定。所以要有自己的方向，去完成這短暫的人生。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掌握在你的手心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，你想要擴展你的生命、充實人生，或者是平平白白的走一遭，都是你自己選擇的。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6738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二二、代天宣化過考關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是愈琢磨愈有味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，人總要受一點磨鍊，有琢磨才會有成長，不受磨鍊，如何能顯出勇者的剛毅之氣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仙佛及上天的代言人，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要懷抱聖賢的目標，理想去做、去修、去辦，堅持下去，每一個人都能成功。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893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467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三、修道要用心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成乃是因為用心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，如果有很多機會，但不用心就不會成長。凡事要用其心，才能得其圓滿。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4229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四、謹言慎行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舉止尤注意，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莫要落人話題。知識填滿心胸，莫要凡事將心而廢。點燃自己的火光，發揮無窮生命。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找別人的好處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，多看自己的不是，要低聲下氣，才能真正的由內心去體會，成為一個好標竿、好模範。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297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五、長養慈悲渡衆生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最大的美德就是慈悲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，而這慈悲是從你的佛性流露出來的，好好善用你的慈悲，去完成渡化眾生的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使命。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94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六、發揮良知良能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時時刻刻，發揮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良知良能，也就是上天所賦予的本心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就是什麼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要求得真、求得善、求得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5198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七、精進修道過考關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、辦道不能功虧一簣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，遇到什麼考驗，遇到什麼困難，一定要堅持最後一分鐘。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用心在道學上，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一些脾氣毛病該改去，不能太愛玩。要好好努力，去創造光明的路，有一句話叫做「業精於勤荒於嬉，行成于思毀於隨。」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930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八、珍惜因緣來承担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個人有每一個人的因緣，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好好的運用及珍惜這一些因緣。讓你的人生更加圓滿、幸福。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怕承擔，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做每一件事都會有壓力，那是責任。把它承擔起來，把它好好做完，將來成就也是你的。去參悟瞭解，最重要是要行出來。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176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修道應有的心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九、創造生命的價值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生命的長短，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用你們真摯的情懷，活出生命的丰采，感動無數的心靈，求得生命的價值。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什麼事情都一樣，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不要一直等到明天，把握今天把握現在，這才是真正的永恆。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622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</TotalTime>
  <Words>1515</Words>
  <Application>Microsoft Office PowerPoint</Application>
  <PresentationFormat>如螢幕大小 (16:9)</PresentationFormat>
  <Paragraphs>101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9" baseType="lpstr">
      <vt:lpstr>Franklin Gothic Book</vt:lpstr>
      <vt:lpstr>微軟正黑體</vt:lpstr>
      <vt:lpstr>標楷體</vt:lpstr>
      <vt:lpstr>Arial</vt:lpstr>
      <vt:lpstr>Wingdings 2</vt:lpstr>
      <vt:lpstr>科技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  <vt:lpstr>修道應有的心念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103</cp:revision>
  <dcterms:created xsi:type="dcterms:W3CDTF">2014-02-15T05:50:45Z</dcterms:created>
  <dcterms:modified xsi:type="dcterms:W3CDTF">2016-12-10T01:59:45Z</dcterms:modified>
</cp:coreProperties>
</file>