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0" r:id="rId4"/>
    <p:sldId id="299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悟見註曰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：此篇資料來自「道法自然」</a:t>
            </a: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、永恆修道不退道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悟見註：修道要有始有終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大樹理論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成為一棵大樹的第一個條件：時間。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沒有一棵大樹是樹苗種下去，馬上就變成了大樹， 一定是歲月刻畫著年輪，一圈圈往外長。 要想成功，一定要給自己時間。時間就是經驗的積累和延伸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二、修辦道百考不退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：修道考驗多，不動方能過關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大樹理論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成為一棵大樹的第二個條件：不動。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沒有一棵大樹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，第一年種在這裡，第二年種在那裡，而可以成為一棵大樹，一定是千百年來經風霜，歷雨雪，屹立不動。 正是無數次的經風霜，歷雨雪，最終成就大樹。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想成功，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任你風吹雨打，我自巍然不動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堅守信念、專注內功，終成正果！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192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三、修道根基要紮穩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悟見註：修道的根基，如同大樹的根。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大樹理論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成為一棵大樹的第三個條件：根基。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樹有千百萬條根，粗根、細根、微根，深入地底， 忙碌而不停的吸收營養，成長自己。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絕對沒有一棵大樹沒有根。要想成功，一定要不斷學習。 不斷充實自己，自己扎好根，事業才能基業常青。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911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四、不成佛道不罷手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悟見註：佛道無上誓願成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大樹理論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成為一棵大樹的第四個條件：向上長。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沒有一棵大樹只向旁邊長，長胖不長高； 一定是先長主幹再長細枝，一直向上長。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要想成功，一定要向上。不斷向上才會有更大的空間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4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五、天命金線緊追隨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悟見註：天命金線是修道者的陽光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大樹理論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成為一棵大樹的第五個條件：向陽光。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沒有一棵大樹長向黑暗，躲避光明。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陽光，是樹木生長的希望所在， 大樹知道必須為自己爭取更多的陽光，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才有希望長得更高。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要想成功，一定要樹立一個正確的目標， 並為之努力奮鬥，願望才有可能變成現實！</a:t>
            </a:r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64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</TotalTime>
  <Words>477</Words>
  <Application>Microsoft Office PowerPoint</Application>
  <PresentationFormat>如螢幕大小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修道如大樹 悟見講</vt:lpstr>
      <vt:lpstr>修道如大樹 悟見講</vt:lpstr>
      <vt:lpstr>修道如大樹 悟見講</vt:lpstr>
      <vt:lpstr>修道如大樹 悟見講</vt:lpstr>
      <vt:lpstr>修道如大樹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117</cp:revision>
  <dcterms:created xsi:type="dcterms:W3CDTF">2014-02-15T05:50:45Z</dcterms:created>
  <dcterms:modified xsi:type="dcterms:W3CDTF">2017-03-12T01:15:46Z</dcterms:modified>
</cp:coreProperties>
</file>