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D892EA2-C01E-4750-98CC-23136017F650}"/>
    <pc:docChg chg="custSel addSld modSld">
      <pc:chgData name="老兄 悟見" userId="d3c841b5715e98f1" providerId="LiveId" clId="{4D892EA2-C01E-4750-98CC-23136017F650}" dt="2021-11-02T08:57:28.675" v="43" actId="14100"/>
      <pc:docMkLst>
        <pc:docMk/>
      </pc:docMkLst>
      <pc:sldChg chg="modSp mod">
        <pc:chgData name="老兄 悟見" userId="d3c841b5715e98f1" providerId="LiveId" clId="{4D892EA2-C01E-4750-98CC-23136017F650}" dt="2021-11-02T08:57:28.675" v="43" actId="14100"/>
        <pc:sldMkLst>
          <pc:docMk/>
          <pc:sldMk cId="2451051432" sldId="345"/>
        </pc:sldMkLst>
        <pc:spChg chg="mod">
          <ac:chgData name="老兄 悟見" userId="d3c841b5715e98f1" providerId="LiveId" clId="{4D892EA2-C01E-4750-98CC-23136017F650}" dt="2021-11-02T08:57:28.675" v="43" actId="14100"/>
          <ac:spMkLst>
            <pc:docMk/>
            <pc:sldMk cId="2451051432" sldId="345"/>
            <ac:spMk id="4" creationId="{00000000-0000-0000-0000-000000000000}"/>
          </ac:spMkLst>
        </pc:spChg>
        <pc:spChg chg="mod">
          <ac:chgData name="老兄 悟見" userId="d3c841b5715e98f1" providerId="LiveId" clId="{4D892EA2-C01E-4750-98CC-23136017F650}" dt="2021-10-25T13:15:27.042" v="4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4D892EA2-C01E-4750-98CC-23136017F650}" dt="2021-10-25T13:15:08.747" v="39" actId="207"/>
        <pc:sldMkLst>
          <pc:docMk/>
          <pc:sldMk cId="1009308876" sldId="346"/>
        </pc:sldMkLst>
        <pc:spChg chg="mod">
          <ac:chgData name="老兄 悟見" userId="d3c841b5715e98f1" providerId="LiveId" clId="{4D892EA2-C01E-4750-98CC-23136017F650}" dt="2021-10-25T13:15:08.747" v="39" actId="207"/>
          <ac:spMkLst>
            <pc:docMk/>
            <pc:sldMk cId="1009308876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4D892EA2-C01E-4750-98CC-23136017F650}" dt="2021-10-25T13:13:08.223" v="37" actId="207"/>
        <pc:sldMkLst>
          <pc:docMk/>
          <pc:sldMk cId="3198681578" sldId="347"/>
        </pc:sldMkLst>
        <pc:spChg chg="mod">
          <ac:chgData name="老兄 悟見" userId="d3c841b5715e98f1" providerId="LiveId" clId="{4D892EA2-C01E-4750-98CC-23136017F650}" dt="2021-10-25T13:13:08.223" v="37" actId="207"/>
          <ac:spMkLst>
            <pc:docMk/>
            <pc:sldMk cId="319868157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D892EA2-C01E-4750-98CC-23136017F650}" dt="2021-10-25T13:12:30.549" v="33" actId="207"/>
        <pc:sldMkLst>
          <pc:docMk/>
          <pc:sldMk cId="932527148" sldId="348"/>
        </pc:sldMkLst>
        <pc:spChg chg="mod">
          <ac:chgData name="老兄 悟見" userId="d3c841b5715e98f1" providerId="LiveId" clId="{4D892EA2-C01E-4750-98CC-23136017F650}" dt="2021-10-25T13:12:30.549" v="33" actId="207"/>
          <ac:spMkLst>
            <pc:docMk/>
            <pc:sldMk cId="932527148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4D892EA2-C01E-4750-98CC-23136017F650}" dt="2021-10-25T13:12:47.177" v="35" actId="207"/>
        <pc:sldMkLst>
          <pc:docMk/>
          <pc:sldMk cId="2521464218" sldId="349"/>
        </pc:sldMkLst>
        <pc:spChg chg="mod">
          <ac:chgData name="老兄 悟見" userId="d3c841b5715e98f1" providerId="LiveId" clId="{4D892EA2-C01E-4750-98CC-23136017F650}" dt="2021-10-25T13:12:47.177" v="35" actId="207"/>
          <ac:spMkLst>
            <pc:docMk/>
            <pc:sldMk cId="2521464218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修道問題在那裡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一、心性不穩才亂跑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將你的這顆心穩住，才不會隨波逐流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。看到什麼好的，就跟著去！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人家說那邊的廟特別新，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就一窩蜂地跑去；那邊的戲特別好看，也一 窩蜂地跑去看；那邊的醫生特別好，又跟著去看。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你有沒有先判斷判斷，想一想是不是合情合理，如你所要呢？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修道問題在那裡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二、理不清才信感應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要記得，道就是你“與生俱來的佛性”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，你要能夠去，把他發揚光大，不要老是心裏面，想著要有什麼感應！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如果真要有什麼感應，那就了不可得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，懂嗎？把這個理給認清楚了，你才能做自己的主人哪！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930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修道問題在那裡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三、不明理才看因果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你說你會看三世因果，告訴道親他上輩子是什麼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，這輩子，要他快拿一些錢出來助道，這樣都不是以理來成全的，都不穩當，明白嗎？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你會看三世因果，道親要你幫他看看，他下輩子會做什麼？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你如果可以替他看到下輩子，會成仙做佛，那麼他這輩子，是不是就不必修了，話不是這麼講，你這輩子不修，你下輩子，什麼都不是啊！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868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修道問題在那裡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四、修道不管上輩子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你這輩子要修，你下輩子肯定是“仙佛菩薩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”，如果是仙佛菩薩，那也就沒有下輩子了，你上輩子是什麼，重要嗎？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一定要執著我，以前是天上哪一宮，哪一府，那一殿的仙女嗎？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何需去執著這個呢？就算你前輩子，是玉皇大天尊，你是觀世音菩薩，你這輩子不修，你下輩子什麼都不是，聽懂嗎？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146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修道問題在那裡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五、平安回天最重要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修道不能只走到一半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，認為不稀奇、沒感應就不修了。現在奇奇怪怪的，太多了，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要選擇一條正確的路，能讓我們回理天，這才重要！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252714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3101</TotalTime>
  <Words>477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修道問題在那裡 悟見講</vt:lpstr>
      <vt:lpstr>修道問題在那裡 悟見講</vt:lpstr>
      <vt:lpstr>修道問題在那裡 悟見講</vt:lpstr>
      <vt:lpstr>修道問題在那裡 悟見講</vt:lpstr>
      <vt:lpstr>修道問題在那裡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2021-11-02T08:57:34Z</dcterms:modified>
  <cp:contentStatus/>
</cp:coreProperties>
</file>