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298" r:id="rId4"/>
    <p:sldId id="29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修道十條明訓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十條明訓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修道心要正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起邪念心自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修道明本性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朝夕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參研智慧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謹慎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克己復禮表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至誠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修道當思報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飲水思源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刻心銘</a:t>
            </a:r>
          </a:p>
          <a:p>
            <a:endParaRPr lang="zh-TW" altLang="en-US" sz="3600" dirty="0"/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修道十條明訓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濟公老師説：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修道速實踐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不畏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艱難志弗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渡人盡完善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人到底返理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庭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身為先登者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辨別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不畏魔與難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折不彎稱賢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02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修道十條明訓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濟公老師説：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不分你我相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省四勿當警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始終勿懈怠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忠心耿耿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濟群生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如此依照師淺言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俗平安幸福來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若能始終依此行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果圓滿慰母顏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7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修道十條明訓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8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</TotalTime>
  <Words>157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Franklin Gothic Book</vt:lpstr>
      <vt:lpstr>微軟正黑體</vt:lpstr>
      <vt:lpstr>標楷體</vt:lpstr>
      <vt:lpstr>Arial</vt:lpstr>
      <vt:lpstr>Wingdings 2</vt:lpstr>
      <vt:lpstr>科技</vt:lpstr>
      <vt:lpstr>修道十條明訓  悟見講</vt:lpstr>
      <vt:lpstr>修道十條明訓  悟見講</vt:lpstr>
      <vt:lpstr>修道十條明訓  悟見講</vt:lpstr>
      <vt:lpstr>修道十條明訓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78</cp:revision>
  <dcterms:created xsi:type="dcterms:W3CDTF">2014-02-15T05:50:45Z</dcterms:created>
  <dcterms:modified xsi:type="dcterms:W3CDTF">2016-11-10T02:12:49Z</dcterms:modified>
</cp:coreProperties>
</file>