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0" r:id="rId2"/>
    <p:sldId id="331" r:id="rId3"/>
    <p:sldId id="336" r:id="rId4"/>
    <p:sldId id="335" r:id="rId5"/>
    <p:sldId id="334" r:id="rId6"/>
    <p:sldId id="333" r:id="rId7"/>
    <p:sldId id="332" r:id="rId8"/>
    <p:sldId id="304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、品格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修道品格驗當先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孝出悌親善賢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立身行道真誠願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仁抱義智通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知正見顯正念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念慈懷度有緣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中道行之不踰矩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作模範代天宣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一點啟發而開展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自養性充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浩然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捨己為人無私慾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大公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寬厚忠恕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43549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建功立德趁今世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圓果滿返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天上無無功德神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擔天職為盡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自思量目標穩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立志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立品建德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博學不窮行不倦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莊敬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日強果碩圓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抱道奉行真實踐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天應人無虛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明理化眾脫苦海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建功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立德二六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31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三、火候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火候煉足性光現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省四勿去嗔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三畏九思嗜欲淡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反求諸己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不怕火來煉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人心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專則山石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定靜安慮得如如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動是乃真修賢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忍心耐性慈悲行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渡眾生悟本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火候修持於事上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性培德更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上層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95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四、禮節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博文約禮法聖賢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克己復禮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言行端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見賢思齊以治亂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不出位禮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貫穿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禮待人敬愛人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他人反敬愛之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禮理二字心中行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行一貫君子稱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彬彬有禮人讚賞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隨處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合禮理自明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能將禮字運天下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何處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3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心念無執故無失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知性悟真機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心美則物物皆美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善則事事皆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念純善現天真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天理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良心人各存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抱道宗旨導心念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濟弱扶傾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淵深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引領光明之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                 自覺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覺他康莊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修心養性除貪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妄                  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心誠意善道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7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六、戒律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遵守佛規為戒律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自修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自覺奠根基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誠心抱守養正氣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般若渡愚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以道正心房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天則地正齋莊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仁義禮智信為守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尊師重道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戒律當要日察省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二六時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中勿張狂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戒己身心不踰矩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個榜樣濟世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1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修道功課精華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七、願行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慈悲願行渡裟婆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飲水思源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捨即得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感恩知足常喜樂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積極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行道修成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不息止至善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道持修終成功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立願行深大千濟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真心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表天天助成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誓愿發出由心起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念茲在茲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不迷矇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願行合一不離本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循序漸進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推道程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45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2399</TotalTime>
  <Words>176</Words>
  <Application>Microsoft Office PowerPoint</Application>
  <PresentationFormat>如螢幕大小 (16:9)</PresentationFormat>
  <Paragraphs>46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修道功課精華版 悟見講</vt:lpstr>
      <vt:lpstr>修道功課精華版 悟見講</vt:lpstr>
      <vt:lpstr>修道功課精華版 悟見講</vt:lpstr>
      <vt:lpstr>修道功課精華版 悟見講</vt:lpstr>
      <vt:lpstr>修道功課精華版 悟見講</vt:lpstr>
      <vt:lpstr>修道功課精華版 悟見講</vt:lpstr>
      <vt:lpstr>修道功課精華版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477</cp:revision>
  <dcterms:created xsi:type="dcterms:W3CDTF">2014-02-15T05:50:45Z</dcterms:created>
  <dcterms:modified xsi:type="dcterms:W3CDTF">2019-01-20T08:46:54Z</dcterms:modified>
  <cp:contentStatus/>
</cp:coreProperties>
</file>