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修道價值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、利益衆生是修道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如果能夠體會修道的價值與意義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，就要熱心助人、服務眾生，對眾生不要有對待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菩薩的心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為自己好而已，希望社會、周遭的人也好，這樣才有意義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修道價值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二、要多廣結善緣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如果只要自己好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，對别人都不好，那你修道會很辛苦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這天地當中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，人跟人是互相的，彼此照顧跟來往，不能獨立一個人，要多廣結善緣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87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修道價值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三、懂得去體諒別人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每個人如果都能退一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别人著想，事情做起來，才會更圓滿，這樣也不會有這麼多是是非非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、雜事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一大堆，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你要懂得去體諒，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人如果懂得互相體諒，什麼事都没了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77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修道價值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四、行功了愿在佛堂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如果存一片公心，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什麼事重要，什麼事情不重要，要懂得分辨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來佛堂，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很多讓你行功了愿的機會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中有嗎？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0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修道價值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五、臨時抱佛腳無效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人都是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有事，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會常常跑佛堂求仙佛，平安健康時都不來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才來求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，求仙佛時，發很多善愿，臨時抱佛腳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27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修道價值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六、有事求佛太慢了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平常要你行功了愿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、多積一點德，偏偏不信也不做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發生才著急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，有用嗎？太遲了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75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修道價值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七、趕快行功立德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自己做了很多功德？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没有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覺得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自己功德夠了？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没有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你還不趕快行功積德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67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修道價值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八、不要為兒孫煩惱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有些人的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過了一大半了，要好好把握時間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煩惱兒子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、孫子的事情，他們有他們要做的事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153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修道價值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九、握機會行功了愿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南極仙翁慈語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你有你要做的事，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一輩子忙忙碌碌，到這把年紀了，好好為自己想一想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趁機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會好好行功了愿，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好好把握，有行功了愿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機會，就要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抓緊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112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545</TotalTime>
  <Words>522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修道價值與意義 悟見講</vt:lpstr>
      <vt:lpstr>修道價值與意義 悟見講</vt:lpstr>
      <vt:lpstr>修道價值與意義 悟見講</vt:lpstr>
      <vt:lpstr>修道價值與意義 悟見講</vt:lpstr>
      <vt:lpstr>修道價值與意義 悟見講</vt:lpstr>
      <vt:lpstr>修道價值與意義 悟見講</vt:lpstr>
      <vt:lpstr>修道價值與意義 悟見講</vt:lpstr>
      <vt:lpstr>修道價值與意義 悟見講</vt:lpstr>
      <vt:lpstr>修道價值與意義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280</cp:revision>
  <dcterms:created xsi:type="dcterms:W3CDTF">2014-02-15T05:50:45Z</dcterms:created>
  <dcterms:modified xsi:type="dcterms:W3CDTF">2018-03-30T09:12:56Z</dcterms:modified>
  <cp:contentStatus/>
</cp:coreProperties>
</file>