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7" r:id="rId2"/>
    <p:sldId id="296" r:id="rId3"/>
    <p:sldId id="306" r:id="rId4"/>
    <p:sldId id="305" r:id="rId5"/>
    <p:sldId id="304" r:id="rId6"/>
    <p:sldId id="303" r:id="rId7"/>
    <p:sldId id="302" r:id="rId8"/>
    <p:sldId id="301" r:id="rId9"/>
    <p:sldId id="297" r:id="rId10"/>
    <p:sldId id="298" r:id="rId11"/>
    <p:sldId id="300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一、修辦道了生死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濟公老師詩曰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障口惡邪念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擾                                         煩惱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無邊似圈套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生業海苦難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排           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師指處至善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人生活著做什麼？成仙作佛超生了死，做人沒有格的話，下輩子還會當人嗎？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九、沒冤孽是淨業往生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的內心不安時，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那一口氣不來時，就是「帶業往生」，所有的業，身、口、意，六萬多年來的業障跟著你，所以你帶業往生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說，你現在很認真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、過去很認真，未來也發大愿，冤親債主放過你了，未來你睡著睡著就去了，你就是「淨業往生」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業往生去到哪裡？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（理天）你到「彌勒內院」和「彌勒外院」，結果是差很多哦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28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十、放下能淨業往生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降伏內心的不安？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第一就是要「放下」。你能降伏內心的不安，你才能淨業往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你做多少功德，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辦多少法會，渡多少千人，內心不安定，都是帶業往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現在對你們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要調伏不安的內心，能調伏不安的內心，不管你只渡了三個人，你一樣是淨業往生。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954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十一、內心靜才能回天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你修道辦道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，外在是福德，內心的清淨才是功德，所以你要調伏內心的不安，才是回天啊！真正回天，人與天合，天人合一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大家把两隻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高舉起來，感覺怎樣？以你最大的極限，想像你要舉一個小時，那時會怎樣？一定會發抖，對不對？開始酸了吧！好！手放下，是不是馬上通暢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是個比喻，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遇到不能解決的事情，沒有辦法脫離困境，就要放下。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32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二、道修到哪裡去？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你在受考時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，滿腹委屈，有很多話想跟老師說，看到老師，還沒有開口，眼淚一直流，想要大哭，這樣子「道」是修到哪裡去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修到家裡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有人往生，你就一直哭，表示你道心沒有修到至純至靜呢！這個靜通這個「淨」字，這是什麼在作用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38328" lvl="1" indent="0">
              <a:buNone/>
            </a:pPr>
            <a:r>
              <a:rPr lang="zh-TW" altLang="en-US" sz="3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三、明師一點才是真</a:t>
            </a:r>
            <a:endParaRPr lang="en-US" altLang="zh-TW" sz="31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來求道</a:t>
            </a:r>
            <a:r>
              <a:rPr lang="zh-TW" altLang="en-US" sz="3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藉著你們點傳師的手，指在玄關竅那個地方，玄關竅有什麼作用？那是通天的</a:t>
            </a:r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門戶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講師時時講三寶，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講到最後</a:t>
            </a:r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，竟然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不相信「明師一點」，自認為很有學問，懷疑頭上有一個洞，就可以回天</a:t>
            </a:r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很亂時，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六神無主時，趕快回到這一點來</a:t>
            </a:r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教五教本來都是一家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，說來說去，就是在說這一點。</a:t>
            </a:r>
            <a:endParaRPr lang="zh-TW" altLang="en-US" sz="3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68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四、明師一指超生死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身上都有那一點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，萬殊歸一本，一本散萬殊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老前人白水聖帝說：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「道在自身，身外無道。離開明師一指點，所講的都是教。」所以這一點重不重要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如果不肯定這一點，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你的道就白修了，明師一指點就是超生了死的無上法門。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57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五、法師講的不是道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有沒有痛苦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？修得像 彌勒佛一樣快樂的舉手？可見得你們有很多苦要跟老師說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得到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明師一指點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，如何善用？（守護一念）沒有求道的，要如何善護這一念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的經典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，法師講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得很精彩，因為沒有明師一指點，講經都在外圍。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08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六、修道要淨業往生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今天得道了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，大難來時，一口氣沒來，要怎樣？你們要「帶業往生」？還是「淨業往生」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淨業往生」，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就是修得清楚了，該還的還完了，乾乾淨淨的；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七、何謂帶業往生？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「帶業往生」呢？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帶，就是帶去，六萬多年來，你做了什麼事？今天我為什麼來講這些話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現在末後了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，冤親債主討得很嚴重，大家都很緊張，天地大的收束要來，你欠人一千萬，只還了五百萬，可是老闆工廠不開了，你沒錢賺，欠人的尚未還，冤親債主十分煩惱，只要逮到機會，就要你死。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38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八、修道人生死要拉平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要說的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，現在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天災人禍這麼多，天災是人禍惹起的，每個人都會在這天災人禍、天時緊急之下，生老病死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身體很勇健嗎？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即使你有體力去跑馬拉松，你敢保證下個月身體都還好好的嗎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說，人生無常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，你看到同修道友一個一個死去，天災人禍種種無常，使得你心不安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45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修辦道正確理念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或是出去開荒開佛堂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，佛堂被收起來，心裡有沒有一個壓力？有沒有一個愧對？有沒有一個內疚？這就是內心不安，萬一不小心被車撞死，就是「帶業往生」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講，會不會覺得老師很粗魯？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生死本來就要拉平，生死就在一線間，生也快樂，死的時候也要很歡喜，這樣才是修道人。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288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200</TotalTime>
  <Words>1233</Words>
  <Application>Microsoft Office PowerPoint</Application>
  <PresentationFormat>如螢幕大小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修辦道正確理念 悟見講</vt:lpstr>
      <vt:lpstr> 修辦道正確理念 悟見講</vt:lpstr>
      <vt:lpstr> 修辦道正確理念 悟見講</vt:lpstr>
      <vt:lpstr> 修辦道正確理念 悟見講</vt:lpstr>
      <vt:lpstr> 修辦道正確理念 悟見講</vt:lpstr>
      <vt:lpstr> 修辦道正確理念 悟見講</vt:lpstr>
      <vt:lpstr> 修辦道正確理念 悟見講</vt:lpstr>
      <vt:lpstr> 修辦道正確理念 悟見講</vt:lpstr>
      <vt:lpstr> 修辦道正確理念 悟見講</vt:lpstr>
      <vt:lpstr> 修辦道正確理念 悟見講</vt:lpstr>
      <vt:lpstr> 修辦道正確理念 悟見講</vt:lpstr>
      <vt:lpstr> 修辦道正確理念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77</cp:revision>
  <dcterms:created xsi:type="dcterms:W3CDTF">2014-02-15T05:50:45Z</dcterms:created>
  <dcterms:modified xsi:type="dcterms:W3CDTF">2016-10-11T07:46:29Z</dcterms:modified>
</cp:coreProperties>
</file>