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298" r:id="rId4"/>
    <p:sldId id="304" r:id="rId5"/>
    <p:sldId id="303" r:id="rId6"/>
    <p:sldId id="302" r:id="rId7"/>
    <p:sldId id="301" r:id="rId8"/>
    <p:sldId id="300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、在世間要發大愿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考證龍華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無愿不成佛與仙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仙佛無愿不調賢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金爐跪發宏誓願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願受真言上九天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：求道時所立的十條大愿，人人都一樣。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各別愿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：三天法會所立的愿，六條大愿，每個人都不同。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愿力是修行的準則，立愿了愿才能成道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二、在世間做好孝道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對天上老母盡孝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 ，是生我們靈性之母，我們要對老母盡孝，第一步，就是要求道，求道才能認母歸根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道後要修道辦道，渡化眾生，這樣才算是對無極老母盡大大孝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2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對人間父母盡孝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父母在世時，除了奉養父母，體貼親心之外，就要帶父母親來求道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不在世時，要超拔父母，讓父母親靈性解脫輪迴之苦，這就是對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父母盡大大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孝。</a:t>
            </a:r>
          </a:p>
        </p:txBody>
      </p:sp>
    </p:spTree>
    <p:extLst>
      <p:ext uri="{BB962C8B-B14F-4D97-AF65-F5344CB8AC3E}">
        <p14:creationId xmlns:p14="http://schemas.microsoft.com/office/powerpoint/2010/main" val="24215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三、在世間要持齋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人性物性一處來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將心比心實可哀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冤深似海恨難平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欲知世上刀兵劫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但聽屠門夜半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5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四、在世間行功立德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骨如山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因果復循環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欲消冤孽債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還須德為先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現今幸遇三期末劫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，天道降世大開普渡之時，正是行功立德的最好時機，千萬不要錯過此等奇緣。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更須捷足先登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，奮勇前進，勿畏困難，不怕艱苦，尤其應該瞭解，惟有將冤孽還清，方能脫離苦海，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回復本源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0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五、在世間要破難關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「有道一定有魔，道魔如影隨形。」欲想成道，必須從魔考中鍛鍊出來。故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「不煉不成眞。」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「不考不成聖。」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「不磨不煉不成佛。」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諺云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「玉不琢不成器，金不鍊不值錢。」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真道真考古難移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有情無情試根基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美玉經琢方成器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堅志方能步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天梯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19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六、在世間要報恩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南極老仙翁十感恩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感謝天恩：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大開普渡雨霖甘露，天生萬物以養生民，天賦人類靈明妙性：天降至道原人歸根。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浩德沐，擔罪為徒。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遵荷天命渡三曹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師承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恩澤濟英豪。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春暉廣佈，擔過為徒；自囚餘生，頂劫救世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6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七、在世間要信愿行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信：要相信道真、理真、天命真，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要相信有理天、要相信有輪迴，要相信有靈魂，然後借假修真。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立愿就要了愿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，立愿不了，成空愿，欺己欺人也欺天。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不了難把鄉還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立愿表文達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三官大帝記明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加鞭進道原人渡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誓願完成證佛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3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八、在世間及時修辦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明白了時機運隨母回返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母之語莫當耳邊風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天淵路盡由兒女走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生懈怠永墜萬丈坑</a:t>
            </a:r>
          </a:p>
        </p:txBody>
      </p:sp>
    </p:spTree>
    <p:extLst>
      <p:ext uri="{BB962C8B-B14F-4D97-AF65-F5344CB8AC3E}">
        <p14:creationId xmlns:p14="http://schemas.microsoft.com/office/powerpoint/2010/main" val="36275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469</TotalTime>
  <Words>417</Words>
  <Application>Microsoft Office PowerPoint</Application>
  <PresentationFormat>如螢幕大小 (16:9)</PresentationFormat>
  <Paragraphs>53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修行在世間 悟見講</vt:lpstr>
      <vt:lpstr>修行在世間 悟見講</vt:lpstr>
      <vt:lpstr>修行在世間 悟見講</vt:lpstr>
      <vt:lpstr>修行在世間 悟見講</vt:lpstr>
      <vt:lpstr>修行在世間 悟見講</vt:lpstr>
      <vt:lpstr>修行在世間 悟見講</vt:lpstr>
      <vt:lpstr>修行在世間 悟見講</vt:lpstr>
      <vt:lpstr>修行在世間 悟見講</vt:lpstr>
      <vt:lpstr>修行在世間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196</cp:revision>
  <dcterms:created xsi:type="dcterms:W3CDTF">2014-02-15T05:50:45Z</dcterms:created>
  <dcterms:modified xsi:type="dcterms:W3CDTF">2017-08-31T07:36:43Z</dcterms:modified>
  <cp:contentStatus/>
</cp:coreProperties>
</file>