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96" r:id="rId2"/>
    <p:sldId id="297" r:id="rId3"/>
    <p:sldId id="303" r:id="rId4"/>
    <p:sldId id="302" r:id="rId5"/>
    <p:sldId id="301" r:id="rId6"/>
    <p:sldId id="300" r:id="rId7"/>
    <p:sldId id="299" r:id="rId8"/>
    <p:sldId id="298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3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7975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2017/10/18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、佛光普照心清靜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常接近佛堂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，能夠受到皇母的慈光普照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光的普照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，能夠讓紛亂的心寧靜、排除邪念，讓元神更清靜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二、法語淨化長智慧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回來佛堂受真理的淨化，能夠掃去邪思、邪念，而生發善念、善心、善智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541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三、了解天意知修辦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能了解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到許多的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天機，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以及末後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，修身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的法門，三曹普度之訊息、如何消冤解孽及超生了死之方法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669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四、學到佛規及做人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佛堂，學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到佛規禮節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，以及待人處事之禮儀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能夠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規正不良習慣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，立下好標杆，好模範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09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尋求超生了死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今時之天時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、天運、天命已不同於以往，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當然修法也就不同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在末後徒兒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要尋求超生了死，這一點訣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9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六、在佛堂能求道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超生了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，這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一點訣，要登堂入室求道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道之後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，徒兒才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知曉，要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往何處修，修回真我；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994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七、在佛堂修心養性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回佛堂聽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，就是輔助徒兒，修心養性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幫助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，修回良知良能，而後淨己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673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來佛堂的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好處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八、能讓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人融入真理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以真理來淨化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，要先相信真理，行真理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真理，融合在日常生活當中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，要知行合一，修行就不是空話。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156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564</TotalTime>
  <Words>357</Words>
  <Application>Microsoft Office PowerPoint</Application>
  <PresentationFormat>如螢幕大小 (16:9)</PresentationFormat>
  <Paragraphs>40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來佛堂的好處 悟見講</vt:lpstr>
      <vt:lpstr>來佛堂的好處 悟見講</vt:lpstr>
      <vt:lpstr>來佛堂的好處 悟見講</vt:lpstr>
      <vt:lpstr>來佛堂的好處 悟見講</vt:lpstr>
      <vt:lpstr>來佛堂的好處 悟見講</vt:lpstr>
      <vt:lpstr>來佛堂的好處 悟見講</vt:lpstr>
      <vt:lpstr>來佛堂的好處 悟見講</vt:lpstr>
      <vt:lpstr>來佛堂的好處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211</cp:revision>
  <dcterms:created xsi:type="dcterms:W3CDTF">2014-02-15T05:50:45Z</dcterms:created>
  <dcterms:modified xsi:type="dcterms:W3CDTF">2017-10-18T03:36:12Z</dcterms:modified>
  <cp:contentStatus/>
</cp:coreProperties>
</file>