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9" r:id="rId3"/>
    <p:sldId id="258" r:id="rId4"/>
    <p:sldId id="264" r:id="rId5"/>
    <p:sldId id="268" r:id="rId6"/>
    <p:sldId id="267" r:id="rId7"/>
    <p:sldId id="263" r:id="rId8"/>
    <p:sldId id="266" r:id="rId9"/>
    <p:sldId id="265" r:id="rId10"/>
    <p:sldId id="262" r:id="rId11"/>
    <p:sldId id="260" r:id="rId12"/>
    <p:sldId id="25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、前言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修這麼久了，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你們知道「佛」與「眾生」的差別嗎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就來談這個問題，也讓你們有個好抉擇。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1190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、突破困難完成使命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是成功的恩人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，因此對於困難要感激，不要有埋怨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有前阻才會有後力。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但願信心與毅力，完成肩上的偉任。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699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8447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9182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佛與眾生的差別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眾生是為己，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佛是為眾生。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之腦中有天秤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（事情的輕重、該不該）。有的由心明，有從言知，事事手中有衡量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貪近功，有的圖遠果。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眾生對己有利則喜、則愛。對己有損則怒、則惡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春雨如膏，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農人喜其潤澤，行人惡其泥沼。明月如鏡，佳人樂其美景，盜賊惡其光輝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/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2965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、去除私慾就無爭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到手而不肯輕易交於人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，這是私慾在作怪，故有爭的現象產生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到手只顧自己享受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，這是物慾在作祟，故有奪的事情發生。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四、佛會為他人設想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隨時為別人設想一下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，則天下事可化、衝冠之氣可消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為別人打算一下，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則利己之心可除、同情之心可增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0951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、凡人在福中不知福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人都是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身在福中不知福，不滿現狀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不涉險峻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、不歷風波，不知坦途之福。不受凍餓、不曾飢寒，不知平安之福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染疾病、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不處痛苦，不知健康之福。不逢苦極、不經流離，不知太平之福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知足常樂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，能忍自安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7334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、學佛之人不失義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窮不失義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，達不離道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為煩惱之根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淡泊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是福生之源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2515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、了切生死入仙班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念便可入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不礙於志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，聖人也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富貴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不動於心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，賢人也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0951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、修道人的作為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抱怨心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、有達觀心；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摒眾生心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、行平等心；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去貪妄心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、存知足心；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除暴戾心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、生慈悲心；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戒慳吝心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、發佈施心；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剷罪惡心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、擴善德心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這是佛與眾生不同的地方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3982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、修行要經得起考驗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在人生的旅途上，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信心是最好的伴侶，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最甜美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的乾糧，最大的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能負荷一切的重任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，把你引上正覺的道路，面對事實的困難，有力量向誘惑挑戰，與長期的考驗搏鬥。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846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285</TotalTime>
  <Words>584</Words>
  <Application>Microsoft Office PowerPoint</Application>
  <PresentationFormat>如螢幕大小 (16:9)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  <vt:lpstr> 佛與眾生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127</cp:revision>
  <dcterms:created xsi:type="dcterms:W3CDTF">2014-02-15T05:50:45Z</dcterms:created>
  <dcterms:modified xsi:type="dcterms:W3CDTF">2016-07-07T07:10:55Z</dcterms:modified>
</cp:coreProperties>
</file>