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0" r:id="rId3"/>
    <p:sldId id="297" r:id="rId4"/>
    <p:sldId id="298" r:id="rId5"/>
    <p:sldId id="29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photo.php?fbid=1282426015111638&amp;set=a.343884098965839.79793.100000327565950&amp;type=3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佛堂能學到什麼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濟公老師的話</a:t>
            </a:r>
            <a:r>
              <a:rPr lang="en-US" altLang="zh-TW" sz="4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滿載而歸</a:t>
            </a:r>
            <a: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br>
              <a:rPr lang="en-US" altLang="zh-TW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走進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道場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想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帶什麼回去有助益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歡喜回去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對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生活有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助益</a:t>
            </a:r>
            <a:endParaRPr lang="en-US" altLang="zh-TW" sz="4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真理回去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對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學習有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助益</a:t>
            </a:r>
            <a:endParaRPr lang="en-US" altLang="zh-TW" sz="4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孝順回去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對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人道有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助益</a:t>
            </a:r>
            <a:endParaRPr lang="en-US" altLang="zh-TW" sz="4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</a:t>
            </a:r>
            <a:r>
              <a:rPr lang="zh-TW" altLang="en-US" sz="4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道德回去</a:t>
            </a:r>
            <a:r>
              <a:rPr lang="zh-TW" altLang="en-US" sz="4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對</a:t>
            </a:r>
            <a: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  <a:t>社會有助益</a:t>
            </a:r>
            <a:br>
              <a:rPr lang="zh-TW" altLang="en-US" sz="4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hlinkClick r:id="rId2"/>
              </a:rPr>
              <a:t/>
            </a:r>
            <a:br>
              <a:rPr lang="zh-TW" altLang="en-US" dirty="0">
                <a:hlinkClick r:id="rId2"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佛堂能學到什麼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</a:t>
            </a:r>
            <a:r>
              <a:rPr lang="zh-TW" altLang="en-US" sz="4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智慧回去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對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生命有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助益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</a:t>
            </a:r>
            <a:r>
              <a:rPr lang="zh-TW" altLang="en-US" sz="4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環保回去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對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地球有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助益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</a:t>
            </a:r>
            <a:r>
              <a:rPr lang="zh-TW" altLang="en-US" sz="4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慈悲回去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對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苦難有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助益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</a:t>
            </a:r>
            <a:r>
              <a:rPr lang="zh-TW" altLang="en-US" sz="4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正念回去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對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身心有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助益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09534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佛堂能學到什麼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帶清流回去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對滌塵有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助益</a:t>
            </a:r>
            <a:endParaRPr lang="en-US" altLang="zh-TW" sz="48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</a:t>
            </a:r>
            <a:r>
              <a:rPr lang="zh-TW" altLang="en-US" sz="4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感恩回去</a:t>
            </a:r>
            <a:r>
              <a:rPr lang="zh-TW" altLang="en-US" sz="4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逆境有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助益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</a:t>
            </a:r>
            <a:r>
              <a:rPr lang="zh-TW" altLang="en-US" sz="4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鏡子回去</a:t>
            </a:r>
            <a:r>
              <a:rPr lang="zh-TW" altLang="en-US" sz="4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反省有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助益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</a:t>
            </a:r>
            <a:r>
              <a:rPr lang="zh-TW" altLang="en-US" sz="4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光明回去</a:t>
            </a:r>
            <a:r>
              <a:rPr lang="zh-TW" altLang="en-US" sz="4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黑暗有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助益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193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佛堂能學到什麼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4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帶茹素回去， 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對健康有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助益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</a:t>
            </a:r>
            <a:r>
              <a:rPr lang="zh-TW" altLang="en-US" sz="4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三施回去</a:t>
            </a:r>
            <a:r>
              <a:rPr lang="zh-TW" altLang="en-US" sz="4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建功有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助益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</a:t>
            </a:r>
            <a:r>
              <a:rPr lang="zh-TW" altLang="en-US" sz="4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謙卑回去</a:t>
            </a:r>
            <a:r>
              <a:rPr lang="zh-TW" altLang="en-US" sz="4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修養有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助益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</a:t>
            </a:r>
            <a:r>
              <a:rPr lang="zh-TW" altLang="en-US" sz="4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和樂回去</a:t>
            </a:r>
            <a:r>
              <a:rPr lang="zh-TW" altLang="en-US" sz="4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對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家庭有助益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16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佛堂能學到什麼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308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170</TotalTime>
  <Words>143</Words>
  <Application>Microsoft Office PowerPoint</Application>
  <PresentationFormat>如螢幕大小 (16:9)</PresentationFormat>
  <Paragraphs>22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Franklin Gothic Book</vt:lpstr>
      <vt:lpstr>微軟正黑體</vt:lpstr>
      <vt:lpstr>標楷體</vt:lpstr>
      <vt:lpstr>Arial</vt:lpstr>
      <vt:lpstr>Wingdings 2</vt:lpstr>
      <vt:lpstr>科技</vt:lpstr>
      <vt:lpstr>佛堂能學到什麼 悟見講</vt:lpstr>
      <vt:lpstr>佛堂能學到什麼 悟見講</vt:lpstr>
      <vt:lpstr>佛堂能學到什麼 悟見講</vt:lpstr>
      <vt:lpstr>佛堂能學到什麼 悟見講</vt:lpstr>
      <vt:lpstr>佛堂能學到什麼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64</cp:revision>
  <dcterms:created xsi:type="dcterms:W3CDTF">2014-02-15T05:50:45Z</dcterms:created>
  <dcterms:modified xsi:type="dcterms:W3CDTF">2016-10-22T03:53:56Z</dcterms:modified>
</cp:coreProperties>
</file>