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2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16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518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88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何謂功德與福德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一、做善事只是福德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修福與功德是不一樣的，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做慈善施與衣物飲食，可以幚助人解脫一時的痛苦，但不能斷除他永世的苦根，濟窮救貧只能一時，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唯有引導眾生能修辦道，來超生了死，方為上乘。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何謂功德與福德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二、救人性命是功德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所以徒兒們，當你去渡化，成全眾生來求道、修道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，這是直接的幫助他，能夠超生了死，另一方面，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你能夠幫道務佛事，贊助佛堂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，間接的也是在幫助眾生超生了死。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007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何謂功德與福德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三、建設佛堂功德大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建設佛堂，使苦海眾生成熟向道，自身亦能成就正道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，贊助佛堂，使苦海眾生明理修道，自身亦可增長智慧，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護衛佛堂，使苦海眾生安穩學道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，自身亦得心性安穩，幫辦佛堂，使苦海眾生積極行道，自身亦堅不退轉心。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586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何謂功德與福德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四、打掃佛堂功德大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打掃佛堂，使苦海眾生津津樂道，自身亦得清靜喜悦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，莊嚴佛 堂，使苦海眾生攝敬誠道，自身亦得莊嚴法身，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運籌佛堂，使苦海眾生絡繹趣道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，自身亦沾佛光普照。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1236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3152</TotalTime>
  <Words>294</Words>
  <Application>Microsoft Office PowerPoint</Application>
  <PresentationFormat>如螢幕大小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何謂功德與福德 悟見講</vt:lpstr>
      <vt:lpstr>何謂功德與福德 悟見講</vt:lpstr>
      <vt:lpstr>何謂功德與福德 悟見講</vt:lpstr>
      <vt:lpstr>何謂功德與福德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2021-01-22T05:42:11Z</dcterms:modified>
  <cp:contentStatus/>
</cp:coreProperties>
</file>