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8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8327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、以道為重存天理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徒啊，你們要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見得思義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，以道為重啊！每當你要做一件事之前，要先想一想是不是合乎道義，如果你能剷除私心，天理就能夠流行，這時的你就是以道為重了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8327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二、戒慎恐懼慎言行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時時警惕自己的行為，謹慎自己的言語，有戒慎恐懼的態度，因為鬆懈容易生惡根，心念不容易管制啊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05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8327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三、不斷的修正自己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你沒辦法像聖人一樣，二六時中，護守一念，但是你至少也要借著環境，來約束自己，才能不斷的修正自己的言行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47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8327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四、也修也辦真修行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徒啊，你是要先修道，還是先辦道呢？也修也辦，也辦也修。現在你在道場上，所操辦的一切事務，都是在辦道。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而前賢說你幾句，你就不來佛堂，遇到挫折就退縮，這是只有辦道，沒有修道，所以為師說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是修道也是在辦道，是辦道也是在修道。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49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8327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五、修辦道要用心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你想進步就要用心，你用心了，別人也會受到你的影響，起而效法，跟著更進一層，你想想，你的影響力有多大呀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00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8327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六、外功內德要兼修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在辦道方面的進步，不是只有熟練了佛堂的一切禮儀，而是兼具內性修養的扎實功夫，才能真正顯現出道的尊貴，讓人見到你的修行真功夫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934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8327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以道為重存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七、天命精神大道傳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大道之所以流傳，乃因天命及辦道人的精神，傳承給後世的人，作為支柱，希望徒兒們，要能夠慎思體會。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33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</TotalTime>
  <Words>450</Words>
  <Application>Microsoft Office PowerPoint</Application>
  <PresentationFormat>如螢幕大小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以道為重存天理 悟見講</vt:lpstr>
      <vt:lpstr>以道為重存天理 悟見講</vt:lpstr>
      <vt:lpstr>以道為重存天理 悟見講</vt:lpstr>
      <vt:lpstr>以道為重存天理 悟見講</vt:lpstr>
      <vt:lpstr>以道為重存天理 悟見講</vt:lpstr>
      <vt:lpstr>以道為重存天理 悟見講</vt:lpstr>
      <vt:lpstr>以道為重存天理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143</cp:revision>
  <dcterms:created xsi:type="dcterms:W3CDTF">2014-02-15T05:50:45Z</dcterms:created>
  <dcterms:modified xsi:type="dcterms:W3CDTF">2017-05-16T16:20:24Z</dcterms:modified>
</cp:coreProperties>
</file>