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59" d="100"/>
          <a:sy n="59" d="100"/>
        </p:scale>
        <p:origin x="78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、恭禧至誠安佛壇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恭禧至誠安佛壇 時時勤拭無染沾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跬步不離合中道 二六時中如是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迴光返照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修自性 本立道生理不遷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知所先後近道矣 事有終始不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敷衍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二、明明上帝明其本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明明上帝明其本 克明峻德修滿圓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十全十美無所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漏         圓滿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無餘現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天神聖體用備 一本萬殊化大千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誠意正心乃首要 五常持守立中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02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三、彌勒祖師乃慈也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彌勒祖師乃慈也 大仁大慈救迷頑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慈光普照諸塵惑 一麈不染明寸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古佛大悲起 聞聲救苦普世間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三十二相隨應化 玄妙無常幾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24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四、濟公活佛大公正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濟公活佛大公正 無私無偏日月鮮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心存公正無分論 無有對待彼此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慧菩薩柔和母 嫺淑端莊爲標杆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坤道出頭在末後 普渡收圓明本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977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五、四大法律有正氣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四大法律有正氣 忠孝節義古今傳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人乃明白有眞我 善養正氣培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浩然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因何來叩首 報事靈童察明全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師尊師母陰陽會 和合不離道所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01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六、鎭殿元帥將軍也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鎭殿元帥將軍也 一正能壓百邪焉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起心動念當謹愼 愼其獨也朝母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菩薩治百病 人有百病起憂煩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有所忿懥與恐懼 不得其正病染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沾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2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七、各位大仙心放下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各位大仙心放下 無執無著樂神仙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老前人也指導眾 前智明來先覺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傳師也點開竅 後智不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入室觀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引保師也善知識 率引前進求道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51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八、大眾因何來頂禮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大眾因何來頂禮 迷者眾生悟佛焉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自助人助同心力 團結一致駕法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祖先愼終遠 飲水思源報恩寛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藉著外在之佛壇 借象明理道心堅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75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九、人人心中有佛壇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人人心中有佛壇 人人心中老母顏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破除形象自覺理 眞理不變宗旨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至末後收圓也 自收自圓莫迷頑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前後一致心一志 衆志成城救坤乾</a:t>
            </a:r>
          </a:p>
        </p:txBody>
      </p:sp>
    </p:spTree>
    <p:extLst>
      <p:ext uri="{BB962C8B-B14F-4D97-AF65-F5344CB8AC3E}">
        <p14:creationId xmlns:p14="http://schemas.microsoft.com/office/powerpoint/2010/main" val="13487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553</TotalTime>
  <Words>264</Words>
  <Application>Microsoft Office PowerPoint</Application>
  <PresentationFormat>如螢幕大小 (16:9)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仙佛聖號之真意 悟見講</vt:lpstr>
      <vt:lpstr>仙佛聖號之真意 悟見講</vt:lpstr>
      <vt:lpstr>仙佛聖號之真意 悟見講</vt:lpstr>
      <vt:lpstr>仙佛聖號之真意 悟見講</vt:lpstr>
      <vt:lpstr>仙佛聖號之真意 悟見講</vt:lpstr>
      <vt:lpstr>仙佛聖號之真意 悟見講</vt:lpstr>
      <vt:lpstr>仙佛聖號之真意 悟見講</vt:lpstr>
      <vt:lpstr>仙佛聖號之真意 悟見講</vt:lpstr>
      <vt:lpstr>仙佛聖號之真意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281</cp:revision>
  <dcterms:created xsi:type="dcterms:W3CDTF">2014-02-15T05:50:45Z</dcterms:created>
  <dcterms:modified xsi:type="dcterms:W3CDTF">2018-06-16T02:56:25Z</dcterms:modified>
  <cp:contentStatus/>
</cp:coreProperties>
</file>