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307" r:id="rId11"/>
    <p:sldId id="299" r:id="rId12"/>
    <p:sldId id="29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、修道根本在消遙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什麼是逍遙，就是都沒罣礙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，這是咱修道人最根本之道。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修道要放下、要空、要看開，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人家若要就給人，給人就好，煩惱有什麼用？那就是執，放下才能逍遙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九、知恩報恩福報大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，人要常常懂得感恩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，懂得感恩的人，才有福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懂得感恩，表示巳經知足了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，知足才能感召四方的善氣，與你相融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680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十、禍福無門人自召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所以説：禍福無門，惟人自召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常常感謝天地、感謝眾生，感謝成就你的人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感恩的心，必然能獲得天地之助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010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十一、修道是為自己修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修道是為我們自己，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辦道也是為我們自己，不是為了辦事人員，也不是為了面子修道。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學道修道，要把握時機、不怕困難。</a:t>
            </a:r>
          </a:p>
        </p:txBody>
      </p:sp>
    </p:spTree>
    <p:extLst>
      <p:ext uri="{BB962C8B-B14F-4D97-AF65-F5344CB8AC3E}">
        <p14:creationId xmlns:p14="http://schemas.microsoft.com/office/powerpoint/2010/main" val="23912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二、彌勒家園要和睦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彌勒家園，就是要和和睦睦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，不分彼此，將心比心互相幫忙。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修道要看清事實，看清其理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，不可被凡情假相來影響，不可迷迷糊糊不醒悟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442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三、修心養性身体好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修心養性的功夫，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在於你平常的修持。你的火候、火氣不要太大，太大你的病痛就愈多。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身體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不好，跟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心有關，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心情開朗，身體才會轉好，清淡一點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08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四、寬宏大量上天助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事事不可太堅持倔強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，為人處事寬宏大量，人人就敬你三分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看你，為人處事做得好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，遇事上天就幫忙你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57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五、修辦道少病痛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認真渡人、成全人、救人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，認真修道行道，一些病痛自然就減輕了。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時時刻刻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懷著平常心，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不管別人對你好不好，你一樣要以平常心，來對待對方，這才是道理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33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六、人有善願天必助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當你真心誠意的對老天，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老天必會受這一點心而感動，必然就會助你一臂之力。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在修道的路途中，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所發出的宏誓悲願，老天會幫助你，十方諸佛，也會因你這善愿而助你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42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七、不要苛求太多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所以，不要苛求太多，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先問問自己付出了多少，看看自己付出了什麼。只要你能反躬自省，必會有很多的收獲。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有句俗話說：不要老是靠別人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自己最實在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1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八、天助自助者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人要能自助，然後才能得天助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個人，要是有真正佈施的心，就不要將自己，付出多少記在心裡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703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人有善願天必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九、知恩報恩福報大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光記得對別人付出多少，但是，自己有沒有，回過頭來想一想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，你受老天的恩，不是更多嗎？你受父母恩、受長輩恩不是更多嗎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3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769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  <vt:lpstr>人有善願天必助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270</cp:revision>
  <dcterms:created xsi:type="dcterms:W3CDTF">2014-02-15T05:50:45Z</dcterms:created>
  <dcterms:modified xsi:type="dcterms:W3CDTF">2018-02-26T01:40:07Z</dcterms:modified>
  <cp:contentStatus/>
</cp:coreProperties>
</file>