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9" r:id="rId5"/>
    <p:sldId id="34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2E8FBDA9-4712-47C6-B3A3-46FFD2CA230D}"/>
    <pc:docChg chg="custSel addSld modSld">
      <pc:chgData name="老兄 悟見" userId="d3c841b5715e98f1" providerId="LiveId" clId="{2E8FBDA9-4712-47C6-B3A3-46FFD2CA230D}" dt="2021-11-20T00:38:46.490" v="45" actId="207"/>
      <pc:docMkLst>
        <pc:docMk/>
      </pc:docMkLst>
      <pc:sldChg chg="modSp mod">
        <pc:chgData name="老兄 悟見" userId="d3c841b5715e98f1" providerId="LiveId" clId="{2E8FBDA9-4712-47C6-B3A3-46FFD2CA230D}" dt="2021-11-20T00:36:46.494" v="28" actId="207"/>
        <pc:sldMkLst>
          <pc:docMk/>
          <pc:sldMk cId="2451051432" sldId="345"/>
        </pc:sldMkLst>
        <pc:spChg chg="mod">
          <ac:chgData name="老兄 悟見" userId="d3c841b5715e98f1" providerId="LiveId" clId="{2E8FBDA9-4712-47C6-B3A3-46FFD2CA230D}" dt="2021-11-20T00:36:46.494" v="28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2E8FBDA9-4712-47C6-B3A3-46FFD2CA230D}" dt="2021-11-20T00:37:17.281" v="32" actId="207"/>
        <pc:sldMkLst>
          <pc:docMk/>
          <pc:sldMk cId="2862788137" sldId="346"/>
        </pc:sldMkLst>
        <pc:spChg chg="mod">
          <ac:chgData name="老兄 悟見" userId="d3c841b5715e98f1" providerId="LiveId" clId="{2E8FBDA9-4712-47C6-B3A3-46FFD2CA230D}" dt="2021-11-20T00:37:17.281" v="32" actId="207"/>
          <ac:spMkLst>
            <pc:docMk/>
            <pc:sldMk cId="2862788137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2E8FBDA9-4712-47C6-B3A3-46FFD2CA230D}" dt="2021-11-20T00:37:49.805" v="37" actId="207"/>
        <pc:sldMkLst>
          <pc:docMk/>
          <pc:sldMk cId="1010411153" sldId="347"/>
        </pc:sldMkLst>
        <pc:spChg chg="mod">
          <ac:chgData name="老兄 悟見" userId="d3c841b5715e98f1" providerId="LiveId" clId="{2E8FBDA9-4712-47C6-B3A3-46FFD2CA230D}" dt="2021-11-20T00:37:49.805" v="37" actId="207"/>
          <ac:spMkLst>
            <pc:docMk/>
            <pc:sldMk cId="1010411153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E8FBDA9-4712-47C6-B3A3-46FFD2CA230D}" dt="2021-11-20T00:38:46.490" v="45" actId="207"/>
        <pc:sldMkLst>
          <pc:docMk/>
          <pc:sldMk cId="3750862520" sldId="348"/>
        </pc:sldMkLst>
        <pc:spChg chg="mod">
          <ac:chgData name="老兄 悟見" userId="d3c841b5715e98f1" providerId="LiveId" clId="{2E8FBDA9-4712-47C6-B3A3-46FFD2CA230D}" dt="2021-11-20T00:38:46.490" v="45" actId="207"/>
          <ac:spMkLst>
            <pc:docMk/>
            <pc:sldMk cId="3750862520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E8FBDA9-4712-47C6-B3A3-46FFD2CA230D}" dt="2021-11-20T00:38:17.328" v="41" actId="207"/>
        <pc:sldMkLst>
          <pc:docMk/>
          <pc:sldMk cId="2075431232" sldId="349"/>
        </pc:sldMkLst>
        <pc:spChg chg="mod">
          <ac:chgData name="老兄 悟見" userId="d3c841b5715e98f1" providerId="LiveId" clId="{2E8FBDA9-4712-47C6-B3A3-46FFD2CA230D}" dt="2021-11-20T00:38:17.328" v="41" actId="207"/>
          <ac:spMkLst>
            <pc:docMk/>
            <pc:sldMk cId="2075431232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人世因緣的真相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77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一、怨家來相聚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什麼叫怨家？因打殺，所以你欠我，我怨恨你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，今生你害我，來世我害你，這叫怨家。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有沒有看過兇殺案？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殺了人然後再自殺，一起到地府去結案，這叫怨家。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有些人不知道怨家很厲害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，結婚前，看對方覺得非常非常對眼；結婚後，卻反目成仇，這就是怨家。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因果會蒙蔽人的智慧和理性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，當你覺得很好或很想要追求的人、事、物，但是，一旦因果現前的時候，他就一百八十度的大轉變，這叫做怨家。所以，夫妻會愈看愈討厭，這是哪裡來的？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怨家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人世因緣的真相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二、討債來相聚</a:t>
            </a:r>
            <a:r>
              <a:rPr lang="en-US" altLang="zh-TW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債主</a:t>
            </a:r>
            <a:r>
              <a:rPr lang="en-US" altLang="zh-TW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比如，前世你欠別人一百兩，你沒錢還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，下輩子當他的父親，存了一些家財，結果，還沒享受到就死掉了，將錢財留給你的子女去繼承，這樣也是在還債。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若這樣說，做父母的心頭會難過，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存了一輩子的錢買樓房、汽車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什麼都有，但是，你就是欠別人，給你的子女是歡喜甘願的，若叫你們將錢財拿來布施或拿來幫助別人，你們不一定還不願意，所以徒兒要看破。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2788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人世因緣的真相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三、還債的來相聚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子女欠雙親，有的人生下來就很苦命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，像坤道，有的小小年紀就被賣掉的、有的父母親常常生病，或者是什麼的？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一天到晚向子女伸手要錢，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有的父母親長年臥病，子女要做牛、做馬的，也有的父母親需索無度，子女要做牛、做馬的，這都是屬於相欠債。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0411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人世因緣的真相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四、還願的來相聚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有的人要死了，說來世要結為夫妻的，這叫做許願。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也有人欠別人錢，結果他說來世要做牛、做馬來還，這也叫做許願，做他家畜道的眷屬，做他家的狗、牛、豬、羊、馬，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還是做佛門的牛、馬比較好，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做佛門的龍象、做佛的眷屬比較好，許這種願，好一點吧！最起碼讓佛祖騎，也能光榮回天。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5431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人世因緣的真相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五、善知識來相聚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所謂的真友，就是善知識，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現眷屬身渡化方便。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一個家庭裡；有先天許願的金童玉女，或者是仙真菩薩要來渡化這一家人，渡化一方、渡化有緣人，這叫做真友。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或者是累世，你們是同修，一起許愿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；說來世如果你先開悟，你就來渡我，我若先開悟，我就渡你，這也是許願的一種，這樣有可能會結為眷屬，也有可能結為親戚朋友。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086252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3066</TotalTime>
  <Words>646</Words>
  <Application>Microsoft Office PowerPoint</Application>
  <PresentationFormat>如螢幕大小 (16:9)</PresentationFormat>
  <Paragraphs>28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人世因緣的真相 悟見講</vt:lpstr>
      <vt:lpstr>人世因緣的真相 悟見講</vt:lpstr>
      <vt:lpstr>人世因緣的真相 悟見講</vt:lpstr>
      <vt:lpstr>人世因緣的真相 悟見講</vt:lpstr>
      <vt:lpstr>人世因緣的真相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2021-11-20T00:38:48Z</dcterms:modified>
  <cp:contentStatus/>
</cp:coreProperties>
</file>