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1" r:id="rId3"/>
    <p:sldId id="258" r:id="rId4"/>
    <p:sldId id="287" r:id="rId5"/>
    <p:sldId id="280" r:id="rId6"/>
    <p:sldId id="272" r:id="rId7"/>
    <p:sldId id="277" r:id="rId8"/>
    <p:sldId id="279" r:id="rId9"/>
    <p:sldId id="286" r:id="rId10"/>
    <p:sldId id="278" r:id="rId11"/>
    <p:sldId id="270" r:id="rId12"/>
    <p:sldId id="275" r:id="rId13"/>
    <p:sldId id="269" r:id="rId14"/>
    <p:sldId id="268" r:id="rId15"/>
    <p:sldId id="288" r:id="rId16"/>
    <p:sldId id="274" r:id="rId17"/>
    <p:sldId id="259" r:id="rId18"/>
    <p:sldId id="27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一、何謂五欲？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人有五種欲望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，被這五種欲望迷的昏昏的，知不知道有哪五種欲望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五欲：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、色、名、食、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不知道修道、修心，你這五種欲望就越來越多。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地獄的五條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、色、名、食、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9132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八、名是地獄第三條根</a:t>
            </a:r>
            <a:endParaRPr lang="en-US" altLang="zh-TW" sz="3200" dirty="0" smtClean="0"/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你有錢了，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你有很多人的時候，你就想要那個名了，其實名就是利，你喜歡人家稱讚你是有錢人，你喜歡人家稱讚你是好人，都喜歡聽好的，如果說到你一句不好的，你就不高興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人如果沒有修心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，都是喜歡聽到人家說他好，如果嫌一句不好的他就不舒服了，被那個「名」綁住了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263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不要被名相騙到了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，很多能夠成仙做佛的人，他老老實實的修道，外表就像一個平凡的人一樣，他也沒有很多錢，也沒有長得很漂亮，他也沒有長得很正，可是他的心地非常善良，非常的慈悲，他一樣成仙做佛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徒兒們不要被外表騙到了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，你越是重視外表，就越會被他迷到。但是老師說你不要重視外表，不是要你髒兮兮的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看前面的人也都是整整齊齊的，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有沒有大紅大綠的？修道人就是乾乾淨淨的，簡單樸素，這樣就剛剛好最好，來佛堂不是選美比賽，知不知道？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572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九、食是地獄的第四條根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五條根第四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，人吃的東西不多，什麼東西都吃，世間人都貪吃，容易掉到地獄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食眾生肉，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天上飛的、地上跑的、水面游的、地上爬的、有腳沒腳的都吃，所以眾生的心是血肉心啊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這麼殘忍的血肉心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，就殺害了生命，所以吃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也是會害死人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3424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有沒有殺過雞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？有沒有殺過豬？有沒有殺過牛？所以動物很可憐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，你知道真正道理，要學習慈悲，你吃這些動物就像吃人一樣，除了造罪過，你還欠牠的命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吃牠一條命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，就要還一條命；你吃人家一塊肉，人家就要跟你討一塊肉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要這樣來修道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，修道就會不平順，罪業就會很重，所以成道很難。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8654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十、要成佛不可吃肉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是不是要成佛？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所以仙佛是沒有吃肉的哦！你想要以後成仙做佛，就不能再吃肉了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兒們自己良心要發現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，你要吃肉只是你想吃你愛吃，修道就是要修這些欲望，這種自私的欲望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佛都是大慈大悲公心的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，祂看每一個人都是一樣，不會欺負人的，所以要學佛第一件事情，就是要先不吃肉才可以。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9120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老母賜給我們的大地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的萬事萬物，尤其各種動物，都跟我們一樣有靈性有佛性，如果你吃牠等於是在吃自己人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以前的菩薩，他有慈悲心，他只要聽到這些動物的聲音，就不忍心吃牠的肉，殺動物太殘忍了，他看到是自己人吃自己人的肉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修道人要吃得簡單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，性定菜根香，你的心對吃沒有那麼多欲望，你就好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人文明病很多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，什麼都吃，什麼病都發生，所以又害到自己了，所以修道人要克制吃的欲望，天上的仙佛沒有一位是因為很會吃東西而成佛了。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9731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十一、睡是地獄第五條根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好吃懶做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就特別貪睡，喜歡吃又不喜歡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動、不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喜歡做事，這是人嗎？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這個欲望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很可怕，你做一個人很多事情該去做你不做，都被你睡覺睡掉了，所以睡覺的欲望也很可怕哦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的修道人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要修道，他都把握很多時間，睡一點點就夠了，他都用心要修心、修道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他知道人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一生短短的幾十年的時光，如果不好好用功就沒有辦法成就，所以絕對要要克制自己不能享受，不能被自己的欲望害。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6380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但是現代的修道人好命啊！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也是很有福氣，睡也照睡，一點都沒有謹慎的感覺，所以他做事情很難成功，拖拖拉拉沒有一個責任心，人家就覺得你這個人的形象不好，所以好吃懶做不行啊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人是勤勞的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，要勤勞的修道，要勤勞的去渡人成全人，不要每天過得瀟瀟灑灑、快快樂樂，好像沒有什麼事一樣，這樣成就就不大哦！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721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十二、結論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剛剛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老師說五條地獄的根，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不小心有犯到的人，自己誠心敬意的去懺悔，趕快改過來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犯到這些的人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，以後更要小心警惕，不要犯到這些毛病，這樣包管你以後一定上天堂的，因為一生都清清白白的。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627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二、修道人要善用錢財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是下山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猛虎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，錢財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乃是廣結良因善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奸巧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，取不義之財，喪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仁義道德，良心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湮埋無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遺，越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奸巧越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貧窮。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奸巧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遇巧奸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，有何人：財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到眼前看得淡啊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方之財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，買西方淨土，是最有價值的。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097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三、財是地獄第一條根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人都不能欠人的錢喔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人的錢會押陰山、下地獄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不要說你去騙人家的錢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，你騙人家的錢，造了不好的因果，佛祖也救不了你，自己造的因果得自己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兒們，修道一生清清白白。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欠人家大的多的，欠人家少的小的，都要還清，除非別人說不用還，你才沒有欠人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四、不要被錢壓倒了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喜不喜歡錢？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都想要，每個人都需要用，可是世間上有錢人，他有了還是要更多；沒有錢的人，他就要一直去找，一直去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求，一直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去賺，你看，又被錢綁住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人他有錢，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他享受，享受又造了好多罪；那沒有錢要找錢，又受盡了很多的痛苦，就覺得賺錢很艱難，所以錢徹徹底底就把世間人壓倒了。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1684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31490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五、修道要看破錢財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你心裡面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只有錢的時候，你的心就迷掉了，有錢就造罪，沒錢就繼續要找一堆出來，所以不管是有錢還是貧窮，都很受這個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賺錢苦不苦？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很不容易對不對？所以要修道，看破了夠用就好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放下一點點，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要不然你賺錢賺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到家財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萬貫了，也不見得賺得到賢慧的子孫，你發達了一生到老，你的子孫不一定會孝順你的，這樣就白費工夫。</a:t>
            </a: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855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色是地獄第二條根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是刮骨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鋼刀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，好色之徒，貪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花迷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媚、風流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不畏人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知，己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不覺，沉溺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夢，風月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沉，浪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無度，色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到情動脫不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開，殊不知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腰間陰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劍刺入骨，斬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誅淫啊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乾道坤道要清清楚楚。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8928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今天求道修道明理了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，就不能亂搞男女關係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男女界線要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隨便欺騙人家感情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，這樣罪過很深重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喔！知道嘛！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地獄的五條根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第二個是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9138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七、不要被色所迷害</a:t>
            </a:r>
            <a:endParaRPr lang="en-US" altLang="zh-TW" sz="4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接下來說「色」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，這個色就是你看得到的東西，或說「女色」，人家說「百善孝為先，萬惡淫為首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看看以前的君王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，是不是很多錢？很多錢他也要有很多女人，這樣才能夠滿足他的欲望，所以古代的君王也造了很多的罪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你們現在很多錢的人，會不會也造很多罪？有沒有在外面找女人？有錢就會做怪哦！就沒有辦法守住自己的本份。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435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財色名食睡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看世間上這麼亂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，家庭這麼亂，有時候先生不乖，老婆亂亂跑，就很多家庭問題，所以你如果被這個「色」迷住沒有看清楚，你就被它害死哦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家破人亡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人世間就很多悲哀苦難。所以來到佛堂乾坤分班，男女清清楚楚，好好守這個佛規，你就在修你這個欲望。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055277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</TotalTime>
  <Words>2036</Words>
  <Application>Microsoft Office PowerPoint</Application>
  <PresentationFormat>如螢幕大小 (16:9)</PresentationFormat>
  <Paragraphs>330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  <vt:lpstr>五欲財色名食睡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203</cp:revision>
  <dcterms:created xsi:type="dcterms:W3CDTF">2014-02-15T05:50:45Z</dcterms:created>
  <dcterms:modified xsi:type="dcterms:W3CDTF">2016-08-11T11:50:27Z</dcterms:modified>
</cp:coreProperties>
</file>