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327" r:id="rId2"/>
    <p:sldId id="328" r:id="rId3"/>
    <p:sldId id="329" r:id="rId4"/>
    <p:sldId id="330" r:id="rId5"/>
    <p:sldId id="331" r:id="rId6"/>
    <p:sldId id="332" r:id="rId7"/>
    <p:sldId id="333" r:id="rId8"/>
    <p:sldId id="334" r:id="rId9"/>
    <p:sldId id="304" r:id="rId10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749" y="2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2018/10/30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98350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56453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0601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2018/10/30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2018/10/30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2018/10/30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2018/10/30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345mp3@gmail.co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九玄七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祖多少人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一、九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玄七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祖有多少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我們每個人的九玄七祖，都有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65536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，大家不要懷疑，就是這個數字，錯不了的，也是我們濟公老師說的。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常人都要成家立業。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正常男人來說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，每個人都有                     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二個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父親（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生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父、岳父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                        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個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母親（生母、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岳母）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正常女人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，每個人都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                    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個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父親（生父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公公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                      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個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母親（生母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、婆婆）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7100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195486"/>
            <a:ext cx="8208912" cy="4680520"/>
          </a:xfrm>
        </p:spPr>
        <p:txBody>
          <a:bodyPr>
            <a:noAutofit/>
          </a:bodyPr>
          <a:lstStyle/>
          <a:p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我們的七祖</a:t>
            </a:r>
            <a:r>
              <a:rPr lang="en-US" altLang="zh-TW" sz="32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</a:p>
          <a:p>
            <a:r>
              <a:rPr lang="en-US" altLang="zh-TW" sz="32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    2*2=4</a:t>
            </a:r>
          </a:p>
          <a:p>
            <a:pPr marL="742950" indent="-742950">
              <a:buAutoNum type="arabicPlain" startAt="2"/>
            </a:pPr>
            <a:r>
              <a:rPr lang="en-US" altLang="zh-TW" sz="32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4*2=8</a:t>
            </a:r>
          </a:p>
          <a:p>
            <a:pPr marL="742950" indent="-742950">
              <a:buAutoNum type="arabicPlain" startAt="2"/>
            </a:pPr>
            <a:r>
              <a:rPr lang="en-US" altLang="zh-TW" sz="32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8*2=16</a:t>
            </a:r>
          </a:p>
          <a:p>
            <a:pPr marL="742950" indent="-742950">
              <a:buAutoNum type="arabicPlain" startAt="2"/>
            </a:pPr>
            <a:r>
              <a:rPr lang="en-US" altLang="zh-TW" sz="32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16*2=32</a:t>
            </a:r>
          </a:p>
          <a:p>
            <a:pPr marL="742950" indent="-742950">
              <a:buAutoNum type="arabicPlain" startAt="2"/>
            </a:pPr>
            <a:r>
              <a:rPr lang="en-US" altLang="zh-TW" sz="32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32*2=64</a:t>
            </a:r>
          </a:p>
          <a:p>
            <a:pPr marL="742950" indent="-742950">
              <a:buAutoNum type="arabicPlain" startAt="2"/>
            </a:pPr>
            <a:r>
              <a:rPr lang="en-US" altLang="zh-TW" sz="32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64*2=128</a:t>
            </a:r>
          </a:p>
          <a:p>
            <a:pPr marL="742950" indent="-742950">
              <a:buAutoNum type="arabicPlain" startAt="2"/>
            </a:pPr>
            <a:r>
              <a:rPr lang="en-US" altLang="zh-TW" sz="32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128*2=256</a:t>
            </a:r>
          </a:p>
        </p:txBody>
      </p:sp>
    </p:spTree>
    <p:extLst>
      <p:ext uri="{BB962C8B-B14F-4D97-AF65-F5344CB8AC3E}">
        <p14:creationId xmlns:p14="http://schemas.microsoft.com/office/powerpoint/2010/main" val="1250802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195486"/>
            <a:ext cx="8208912" cy="4680520"/>
          </a:xfrm>
        </p:spPr>
        <p:txBody>
          <a:bodyPr>
            <a:noAutofit/>
          </a:bodyPr>
          <a:lstStyle/>
          <a:p>
            <a:pPr marL="742950" indent="-742950">
              <a:buAutoNum type="arabicPlain" startAt="2"/>
            </a:pPr>
            <a:endParaRPr lang="en-US" altLang="zh-TW" sz="2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742950" indent="-742950">
              <a:buAutoNum type="arabicPlain" startAt="2"/>
            </a:pPr>
            <a:endParaRPr lang="en-US" altLang="zh-TW" sz="28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742950" indent="-742950">
              <a:buAutoNum type="arabicPlain" startAt="2"/>
            </a:pPr>
            <a:endParaRPr lang="en-US" altLang="zh-TW" sz="2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742950" indent="-742950">
              <a:buAutoNum type="arabicPlain" startAt="2"/>
            </a:pPr>
            <a:endParaRPr lang="en-US" altLang="zh-TW" sz="2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742950" indent="-742950">
              <a:buAutoNum type="arabicPlain" startAt="2"/>
            </a:pPr>
            <a:endParaRPr lang="en-US" altLang="zh-TW" sz="28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742950" indent="-742950">
              <a:buAutoNum type="arabicPlain" startAt="2"/>
            </a:pPr>
            <a:r>
              <a:rPr lang="en-US" altLang="zh-TW" sz="2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256*2=512</a:t>
            </a:r>
          </a:p>
          <a:p>
            <a:pPr marL="742950" indent="-742950">
              <a:buAutoNum type="arabicPlain" startAt="2"/>
            </a:pPr>
            <a:r>
              <a:rPr lang="en-US" altLang="zh-TW" sz="2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512*2=1024</a:t>
            </a:r>
          </a:p>
          <a:p>
            <a:pPr marL="742950" indent="-742950">
              <a:buAutoNum type="arabicPlain" startAt="2"/>
            </a:pPr>
            <a:r>
              <a:rPr lang="en-US" altLang="zh-TW" sz="2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1024*2=2048</a:t>
            </a:r>
          </a:p>
          <a:p>
            <a:pPr marL="742950" indent="-742950">
              <a:buAutoNum type="arabicPlain" startAt="2"/>
            </a:pPr>
            <a:r>
              <a:rPr lang="en-US" altLang="zh-TW" sz="2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2048*2=4096</a:t>
            </a:r>
          </a:p>
          <a:p>
            <a:pPr marL="742950" indent="-742950">
              <a:buAutoNum type="arabicPlain" startAt="2"/>
            </a:pPr>
            <a:r>
              <a:rPr lang="en-US" altLang="zh-TW" sz="2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4096*2=8192</a:t>
            </a:r>
          </a:p>
          <a:p>
            <a:pPr marL="742950" indent="-742950">
              <a:buAutoNum type="arabicPlain" startAt="2"/>
            </a:pPr>
            <a:r>
              <a:rPr lang="en-US" altLang="zh-TW" sz="2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8192*2=16384</a:t>
            </a:r>
          </a:p>
          <a:p>
            <a:pPr marL="742950" indent="-742950">
              <a:buAutoNum type="arabicPlain" startAt="2"/>
            </a:pPr>
            <a:r>
              <a:rPr lang="en-US" altLang="zh-TW" sz="2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16384*2=32768</a:t>
            </a:r>
          </a:p>
          <a:p>
            <a:pPr marL="742950" indent="-742950">
              <a:buAutoNum type="arabicPlain" startAt="2"/>
            </a:pPr>
            <a:r>
              <a:rPr lang="en-US" altLang="zh-TW" sz="2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32768*2=65536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我們的九玄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4351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九玄七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祖多少人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、輪迴六萬年算法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一元是十二個會，一會是一〇八〇〇年。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寅會來降世，歷經寅卯辰巳午會，共五萬四千年。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曆法的計算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⑴一到九九九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九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⑵一萬到一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九九九九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⑶二萬到二九九九九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⑷三萬到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九九九九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⑸四萬到四九九九九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⑹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五萬到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九九九九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7268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九玄七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祖多少人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三、二一世紀怎麼來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一〇〇年為一世紀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曆法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計算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西元元年到九九為第一世紀。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一〇〇到一九九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第二世紀。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依此算一九〇〇年起就是二十世紀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依此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算二〇〇〇年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起就是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二十一世紀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1167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九玄七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祖多少人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、後五百歲如何算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曆法計算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以佛陀歸空後起算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後五百歲，就是第五個五百年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，也就是佛陀歸空二千五百年後，正是大道普渡的時候。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也是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彌勒佛應運的時候。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彌勒真經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紅陽了道歸家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去         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到三陽彌勒尊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50798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九玄七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祖多少人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五、八萬四千如何算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佛經或聖訓的數字，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都是個比喻，也就是圓滿數的代表。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所以佛經上的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數字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，不可以用數學上的算法來算，那樣算是不懂佛法人的算法。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八萬四千種心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，就是比喻眾生有種種的心。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八萬四千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種法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，就是要用各種法，來引渡眾生求道，不是叫你去信各種法門。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4716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九玄七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祖多少人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五、五十六億四千萬年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上的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數字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，不可以用數學上的算法來算，佛經上的數字都是比喻。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五十六億四千萬年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是比喻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彌勒佛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應運，從未來佛成為現在佛。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而現在正是彌勒佛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應運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，彌勒真經就說得很清楚。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彌勒真經說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紅陽了道歸家去         轉到三陽彌勒尊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五十六億四千萬年已經到了。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087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195486"/>
            <a:ext cx="8136904" cy="4680520"/>
          </a:xfrm>
        </p:spPr>
        <p:txBody>
          <a:bodyPr>
            <a:noAutofit/>
          </a:bodyPr>
          <a:lstStyle/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悟見信箱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@gmail.com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微信</a:t>
            </a:r>
            <a:r>
              <a:rPr lang="en-US" altLang="zh-TW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ID</a:t>
            </a:r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sz="48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天道網 </a:t>
            </a:r>
            <a:r>
              <a:rPr lang="en-US" altLang="zh-TW" sz="4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endParaRPr lang="en-US" altLang="zh-TW" sz="4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815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2444</TotalTime>
  <Words>518</Words>
  <Application>Microsoft Office PowerPoint</Application>
  <PresentationFormat>如螢幕大小 (16:9)</PresentationFormat>
  <Paragraphs>78</Paragraphs>
  <Slides>9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7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九玄七祖多少人 悟見講</vt:lpstr>
      <vt:lpstr> </vt:lpstr>
      <vt:lpstr> </vt:lpstr>
      <vt:lpstr>九玄七祖多少人 悟見講</vt:lpstr>
      <vt:lpstr>九玄七祖多少人 悟見講</vt:lpstr>
      <vt:lpstr>九玄七祖多少人 悟見講</vt:lpstr>
      <vt:lpstr>九玄七祖多少人 悟見講</vt:lpstr>
      <vt:lpstr>九玄七祖多少人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440</cp:revision>
  <dcterms:created xsi:type="dcterms:W3CDTF">2014-02-15T05:50:45Z</dcterms:created>
  <dcterms:modified xsi:type="dcterms:W3CDTF">2018-10-30T02:50:03Z</dcterms:modified>
  <cp:contentStatus/>
</cp:coreProperties>
</file>