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7" r:id="rId3"/>
    <p:sldId id="270" r:id="rId4"/>
    <p:sldId id="263" r:id="rId5"/>
    <p:sldId id="259" r:id="rId6"/>
    <p:sldId id="269" r:id="rId7"/>
    <p:sldId id="268" r:id="rId8"/>
    <p:sldId id="262" r:id="rId9"/>
    <p:sldId id="266" r:id="rId10"/>
    <p:sldId id="272" r:id="rId11"/>
    <p:sldId id="271" r:id="rId12"/>
    <p:sldId id="265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TW" altLang="en-US" sz="5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5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、普渡之意被</a:t>
            </a:r>
            <a:r>
              <a:rPr lang="zh-TW" altLang="en-US" sz="5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曲解</a:t>
            </a:r>
            <a:endParaRPr lang="en-US" altLang="zh-TW" sz="5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5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人把普渡的意義扭曲，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認為我們七月半在普渡是諂媚鬼神，是祈求好兄弟，是不是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</a:t>
            </a:r>
            <a:r>
              <a:rPr lang="zh-TW" altLang="en-US" sz="5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好兄弟保佑闔家平安，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來保佑你們賺大錢。錯了！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zh-TW" altLang="en-US" sz="5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修道，是</a:t>
            </a:r>
            <a:r>
              <a:rPr lang="zh-TW" altLang="en-US" sz="5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以佛為朋友，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是以菩薩、羅漢為兄弟姊妹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</a:t>
            </a:r>
            <a:r>
              <a:rPr lang="zh-TW" altLang="en-US" sz="5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以鬼靈、精怪為兄弟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，難道你們願意與鬼靈、精怪為兄弟嗎？這就是普渡的由來。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八、中元普渡勿殺生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endParaRPr lang="en-US" altLang="zh-TW" sz="34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元普渡遍塵間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恭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逢其盛祭祖先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大開殺戒宰生靈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雞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鴨牛豬叫連天</a:t>
            </a:r>
          </a:p>
          <a:p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不要殺我別吃我　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哀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嚎淒冽聲傳遍</a:t>
            </a:r>
            <a:b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宰殺我命必算帳　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他日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討報命償還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弱肉強食因果報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冤冤相報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苦循環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時機一到必討報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令旗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在握來了斷</a:t>
            </a: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知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否？知否？</a:t>
            </a: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94256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奉勸世人勿殺生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人命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物命同根源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敬佛祭祖或普渡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水果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清茶表誠虔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鮮花素料眾果品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馨香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禱祝佛前獻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佛仙歡喜必佑你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閣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家泰康且平安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諸佛慈悲懷惻隱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持齋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茹素現慈顏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不喜葷腥惜物命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葷腥跑得遠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否？知否？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52406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無論普渡或祭祖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莫殺生造罪愆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祖先因此而加罪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怎能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庇佑兒孫賢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雞鴨生靈怪祖先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害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得我命喪黃泉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絕不饒你必算帳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祖先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坐立皆難安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否？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敬告天下諸善賢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愛惜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物命福報添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天福納祥增智慧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積福田壽可延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否？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5012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二、普渡的真意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念於孝的重要，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設下盂蘭盆會，七月半的廟宇所做的法會，那就是「水懺大會」，才有盂蘭盆會，所做的功德那就是在超渡父母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紅陽了道歸家去，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轉到三陽彌勒尊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，現在弓長、子系應運，大家得逢天道，求道要能盡「大大孝」。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9495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有父母歸空的，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兒女求道，父母祖先換上錦袍，在聽經所，聽佛講經說法，每一個人手持一朵蓮花。子孫修得好，蓮花就長得好；他的子孫修得不好，他的蓮花會枯凋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若是你們更能盡大孝以後超拔父母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，他能到天佛院、仙佛院、考試院去派「職位官位」，各處化人顯化。這是 皇（母）的恩典，「一子成道九玄七祖昇天」。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8948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的由來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我母親毀壞佛法，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毀道謗德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罪過無邊，所以她入無間地獄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當時是佛弟子，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我神通廣大，我以我的神通力，進入地獄看到我的母親，在那裡受苦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我用我的托缽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，化飯給母親吃，卻變成一團火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又化水讓我的母親喝，又變成血水，我母親無福消受。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3909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我母親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就是破壞僧道才入地獄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回來跪求佛陀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，讓佛陀救我母親。因為百善孝為先，萬惡淫為首，我痛哭求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說，若要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救我母親，設百味僧品「素食普渡」，所以普渡是由此而來的。盂蘭盆會的由來，供養僧尼唸經，以超渡父母。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72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、誹謗佛法下地獄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看到我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母親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地獄受苦、受煎熬，我回來就求佛陀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，我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母親譭謗三寶，哪三寶呢？佛、法、僧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天道有自性三寶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皈依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自性佛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皈依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自性法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皈依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自性僧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這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是天道自性三寶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譭謗</a:t>
            </a:r>
            <a:r>
              <a:rPr lang="en-US" altLang="zh-TW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正道、佛法、真理</a:t>
            </a:r>
            <a:r>
              <a:rPr lang="en-US" altLang="zh-TW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，會受地獄的苦刑，造罪下地獄。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45005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、要護道莫謗道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母親造的口業多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，而且讓僧人尼姑、和尚破戒；所以諸位菩薩、羅漢，你們要謹慎，不能譭謗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正道、佛法、真理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，會受地獄的苦刑，各教都一樣。</a:t>
            </a: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一點要小心，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每一個人有護道的責任，護道場的功德，若是你沒有護道場，身為道親、身為講師、壇主，若是說是非，會譭謗道場，你已造下無邊的罪業，所有的罪業你難以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承擔</a:t>
            </a:r>
            <a:r>
              <a:rPr lang="zh-TW" altLang="en-US" sz="3200" dirty="0"/>
              <a:t>。</a:t>
            </a:r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2168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、目蓮尊者之普渡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用盆子，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放百味僧品，供養十方僧眾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七月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，大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開鬼門關，所有的洞府，修行者、精靈，那一天都解放，所以第一要「供養僧眾」，我才能彌補我母親譭謗僧眾的罪，功德迴向給我母親；</a:t>
            </a: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我還要「唸經超渡」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所有的冤魂鬼債，不管路上死的，水中亡的一一在七月間，佛有大赦可超渡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他們。</a:t>
            </a: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4538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中元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普渡真實義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、白陽期之普渡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恩師德浩大，不用這樣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你們誠心修道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，你清口設立佛堂，你有渡人就可以超拔一層父母，渡的人更多就可以超拔第二層祖父母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所以你們不要看輕這個白陽普渡，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上渡河漢星斗，中渡諸羅菩薩善男信女，下渡地府鬼魂。千載難逢才有這一會，不要看輕了。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3150157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396</TotalTime>
  <Words>1041</Words>
  <Application>Microsoft Office PowerPoint</Application>
  <PresentationFormat>如螢幕大小 (16:9)</PresentationFormat>
  <Paragraphs>219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中元普渡真實義 悟見講                  </vt:lpstr>
      <vt:lpstr>中元普渡真實義 悟見講                  </vt:lpstr>
      <vt:lpstr>中元普渡真實義 悟見講                  </vt:lpstr>
      <vt:lpstr>中元普渡真實義 悟見講                  </vt:lpstr>
      <vt:lpstr>中元普渡真實義 悟見講                  </vt:lpstr>
      <vt:lpstr>中元普渡真實義 悟見講                  </vt:lpstr>
      <vt:lpstr>中元普渡真實義 悟見講                  </vt:lpstr>
      <vt:lpstr>中元普渡真實義 悟見講                  </vt:lpstr>
      <vt:lpstr>中元普渡真實義 悟見講                  </vt:lpstr>
      <vt:lpstr>中元普渡真實義 悟見講                  </vt:lpstr>
      <vt:lpstr>中元普渡真實義 悟見講                  </vt:lpstr>
      <vt:lpstr>中元普渡真實義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174</cp:revision>
  <dcterms:created xsi:type="dcterms:W3CDTF">2014-02-15T05:50:45Z</dcterms:created>
  <dcterms:modified xsi:type="dcterms:W3CDTF">2016-08-17T02:11:37Z</dcterms:modified>
</cp:coreProperties>
</file>