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297" r:id="rId3"/>
    <p:sldId id="296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世上最睿智的選擇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叫作求道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世上最快樂的好事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叫作辦道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世上最值得的成就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叫做成佛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的行為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叫作迷昧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最善良的心腸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叫作慈悲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世上最快速的解脫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叫作放下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739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世上之最是什麼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世上最黑暗的東西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叫作無明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最厲害的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叫作因果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最神準的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世上最靈驗的延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護生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最穩當的招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世上最有效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的美容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叫作歡喜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87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世上最殊勝的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叫作孝順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最損德的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自私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世上最堅固的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迷信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最難算的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變數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</TotalTime>
  <Words>150</Words>
  <Application>Microsoft Office PowerPoint</Application>
  <PresentationFormat>如螢幕大小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Franklin Gothic Book</vt:lpstr>
      <vt:lpstr>微軟正黑體</vt:lpstr>
      <vt:lpstr>標楷體</vt:lpstr>
      <vt:lpstr>Arial</vt:lpstr>
      <vt:lpstr>Wingdings 2</vt:lpstr>
      <vt:lpstr>科技</vt:lpstr>
      <vt:lpstr>世上之最是什麼 悟見講</vt:lpstr>
      <vt:lpstr>世上之最是什麼 悟見講</vt:lpstr>
      <vt:lpstr>世上之最是什麼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89</cp:revision>
  <dcterms:created xsi:type="dcterms:W3CDTF">2014-02-15T05:50:45Z</dcterms:created>
  <dcterms:modified xsi:type="dcterms:W3CDTF">2016-11-21T04:39:50Z</dcterms:modified>
</cp:coreProperties>
</file>