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8" r:id="rId3"/>
    <p:sldId id="256" r:id="rId4"/>
    <p:sldId id="267" r:id="rId5"/>
    <p:sldId id="269" r:id="rId6"/>
    <p:sldId id="266" r:id="rId7"/>
    <p:sldId id="264" r:id="rId8"/>
    <p:sldId id="271" r:id="rId9"/>
    <p:sldId id="262" r:id="rId10"/>
    <p:sldId id="263" r:id="rId11"/>
    <p:sldId id="261" r:id="rId12"/>
    <p:sldId id="272" r:id="rId13"/>
    <p:sldId id="273" r:id="rId14"/>
    <p:sldId id="265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一、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何謂三覺？</a:t>
            </a:r>
            <a:endParaRPr lang="zh-TW" altLang="en-US" sz="40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覺真人與假人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覺理氣象三天                  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覺靈性之老母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者為彼岸</a:t>
            </a:r>
            <a:r>
              <a:rPr lang="zh-TW" altLang="en-US" sz="3600" dirty="0">
                <a:ea typeface="全真細隸書" panose="02010609000101010101" pitchFamily="49" charset="-120"/>
              </a:rPr>
              <a:t>，迷者為此岸，彼岸者明理覺醒，認真修道，猛勇前進。此岸者還不明真理，迷昧不醒，雖得道遲遲不進也。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239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十、要覺靈性之老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母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娘：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是我們靈性的母親。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無極老母是</a:t>
            </a:r>
            <a:r>
              <a:rPr lang="zh-TW" altLang="en-US" sz="3600" dirty="0">
                <a:ea typeface="全真細隸書" panose="02010609000101010101" pitchFamily="49" charset="-120"/>
              </a:rPr>
              <a:t>生天生地生萬物的創造主，謂之萬靈真宰，稱為明明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上帝。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</a:t>
            </a:r>
            <a:r>
              <a:rPr lang="zh-TW" altLang="en-US" sz="3600" dirty="0">
                <a:ea typeface="全真細隸書" panose="02010609000101010101" pitchFamily="49" charset="-120"/>
              </a:rPr>
              <a:t>是生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我身體</a:t>
            </a:r>
            <a:r>
              <a:rPr lang="zh-TW" altLang="en-US" sz="3600" dirty="0">
                <a:ea typeface="全真細隸書" panose="02010609000101010101" pitchFamily="49" charset="-120"/>
              </a:rPr>
              <a:t>之後天的老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母。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447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老母的聖號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母的尊稱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                   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明明</a:t>
            </a:r>
            <a:r>
              <a:rPr lang="zh-TW" altLang="en-US" sz="3200" dirty="0">
                <a:ea typeface="全真細隸書" panose="02010609000101010101" pitchFamily="49" charset="-120"/>
              </a:rPr>
              <a:t>上帝無量清虛至尊至聖三界十方萬靈真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宰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儒教</a:t>
            </a:r>
            <a:r>
              <a:rPr lang="zh-TW" altLang="en-US" sz="3600" dirty="0">
                <a:ea typeface="全真細隸書" panose="02010609000101010101" pitchFamily="49" charset="-120"/>
              </a:rPr>
              <a:t>：天、上天、明明上帝、維皇上帝。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佛教</a:t>
            </a:r>
            <a:r>
              <a:rPr lang="zh-TW" altLang="en-US" sz="3600" dirty="0">
                <a:ea typeface="全真細隸書" panose="02010609000101010101" pitchFamily="49" charset="-120"/>
              </a:rPr>
              <a:t>：大日如來、無生、真如、西方聖母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道教</a:t>
            </a:r>
            <a:r>
              <a:rPr lang="zh-TW" altLang="en-US" sz="3600" dirty="0">
                <a:ea typeface="全真細隸書" panose="02010609000101010101" pitchFamily="49" charset="-120"/>
              </a:rPr>
              <a:t>：無、道、玄玄上人、王母。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耶教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：耶和華</a:t>
            </a:r>
            <a:r>
              <a:rPr lang="zh-TW" altLang="en-US" sz="3600" dirty="0">
                <a:ea typeface="全真細隸書" panose="02010609000101010101" pitchFamily="49" charset="-120"/>
              </a:rPr>
              <a:t>、天主、天父、上帝。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回教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：阿拉</a:t>
            </a:r>
            <a:r>
              <a:rPr lang="zh-TW" altLang="en-US" sz="3600" dirty="0">
                <a:ea typeface="全真細隸書" panose="02010609000101010101" pitchFamily="49" charset="-120"/>
              </a:rPr>
              <a:t>、真主。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495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>
                <a:ea typeface="全真細隸書" panose="02010609000101010101" pitchFamily="49" charset="-120"/>
              </a:rPr>
              <a:t>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什麼是老母？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字的形義：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中加丷合為母字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中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是天下之大本，代表體、本體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丷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示陰陽，代表用、達用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體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用合一謂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35" y="549729"/>
            <a:ext cx="1275485" cy="167827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20" y="2803492"/>
            <a:ext cx="131740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母，从○从忄，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○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代表無極，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忄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代表真如本心，修子當頓悟先天一性，係無極　老母所生所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化。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當思報恩</a:t>
            </a:r>
            <a:r>
              <a:rPr lang="zh-TW" altLang="en-US" sz="3200" dirty="0">
                <a:ea typeface="全真細隸書" panose="02010609000101010101" pitchFamily="49" charset="-120"/>
              </a:rPr>
              <a:t>了愿，清口齋戒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，代</a:t>
            </a:r>
            <a:r>
              <a:rPr lang="zh-TW" altLang="en-US" sz="3200" dirty="0">
                <a:ea typeface="全真細隸書" panose="02010609000101010101" pitchFamily="49" charset="-120"/>
              </a:rPr>
              <a:t>天宣化，把大道普揚於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世，未來</a:t>
            </a:r>
            <a:r>
              <a:rPr lang="zh-TW" altLang="en-US" sz="3200" dirty="0">
                <a:ea typeface="全真細隸書" panose="02010609000101010101" pitchFamily="49" charset="-120"/>
              </a:rPr>
              <a:t>得回無極理天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與無</a:t>
            </a:r>
            <a:r>
              <a:rPr lang="zh-TW" altLang="en-US" sz="3200" dirty="0">
                <a:ea typeface="全真細隸書" panose="02010609000101010101" pitchFamily="49" charset="-120"/>
              </a:rPr>
              <a:t>極老母團圓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03598"/>
            <a:ext cx="2209524" cy="2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十三、</a:t>
            </a:r>
            <a:r>
              <a:rPr lang="en-US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 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詩 曰：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人生於世似夢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景                       數</a:t>
            </a:r>
            <a:r>
              <a:rPr lang="zh-TW" altLang="en-US" sz="3600" dirty="0">
                <a:ea typeface="全真細隸書" panose="02010609000101010101" pitchFamily="49" charset="-120"/>
              </a:rPr>
              <a:t>十年華剎那間                   如夢初醒修善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                   返樸歸真</a:t>
            </a:r>
            <a:r>
              <a:rPr lang="zh-TW" altLang="en-US" sz="3600" dirty="0">
                <a:ea typeface="全真細隸書" panose="02010609000101010101" pitchFamily="49" charset="-120"/>
              </a:rPr>
              <a:t>回理天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願了業盡離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塵世                      魂</a:t>
            </a:r>
            <a:r>
              <a:rPr lang="zh-TW" altLang="en-US" sz="3600" dirty="0">
                <a:ea typeface="全真細隸書" panose="02010609000101010101" pitchFamily="49" charset="-120"/>
              </a:rPr>
              <a:t>遊聖域名留傳                 世間美境非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長久                     歸根</a:t>
            </a:r>
            <a:r>
              <a:rPr lang="zh-TW" altLang="en-US" sz="3600" dirty="0">
                <a:ea typeface="全真細隸書" panose="02010609000101010101" pitchFamily="49" charset="-120"/>
              </a:rPr>
              <a:t>認母樂悠悠</a:t>
            </a: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42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覺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真人與假人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者，</a:t>
            </a:r>
            <a:r>
              <a:rPr lang="zh-TW" altLang="en-US" sz="3600" dirty="0">
                <a:ea typeface="全真細隸書" panose="02010609000101010101" pitchFamily="49" charset="-120"/>
              </a:rPr>
              <a:t>為人之靈性也，靈性是不生不滅，天地有混沌，靈性無毁滅的，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古人說：性</a:t>
            </a:r>
            <a:r>
              <a:rPr lang="zh-TW" altLang="en-US" sz="3600" dirty="0">
                <a:ea typeface="全真細隸書" panose="02010609000101010101" pitchFamily="49" charset="-120"/>
              </a:rPr>
              <a:t>在人在性去人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亡，</a:t>
            </a:r>
            <a:r>
              <a:rPr lang="zh-TW" altLang="en-US" sz="3600" dirty="0">
                <a:ea typeface="全真細隸書" panose="02010609000101010101" pitchFamily="49" charset="-120"/>
              </a:rPr>
              <a:t>靈性為真我，本來之面目也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假人者，</a:t>
            </a:r>
            <a:r>
              <a:rPr lang="zh-TW" altLang="en-US" sz="3600" dirty="0">
                <a:ea typeface="全真細隸書" panose="02010609000101010101" pitchFamily="49" charset="-120"/>
              </a:rPr>
              <a:t>為人之肉體，肉體是有生有死的，性去人就亡了，肉體是短時的，不能永在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古人說：肉體</a:t>
            </a:r>
            <a:r>
              <a:rPr lang="zh-TW" altLang="en-US" sz="3600" dirty="0">
                <a:ea typeface="全真細隸書" panose="02010609000101010101" pitchFamily="49" charset="-120"/>
              </a:rPr>
              <a:t>非我體，紅塵非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家鄉。</a:t>
            </a:r>
            <a:endParaRPr lang="zh-TW" altLang="en-US" sz="3600" dirty="0"/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06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、要借假修真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en-US" altLang="zh-TW" sz="3600" dirty="0">
                <a:ea typeface="全真細隸書" panose="02010609000101010101" pitchFamily="49" charset="-120"/>
              </a:rPr>
              <a:t> 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有色身要努力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辦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老師說</a:t>
            </a:r>
            <a:r>
              <a:rPr lang="zh-TW" altLang="en-US" sz="3600" dirty="0">
                <a:ea typeface="全真細隸書" panose="02010609000101010101" pitchFamily="49" charset="-120"/>
              </a:rPr>
              <a:t>：末後了，不要以為來日方長，慢慢來，這一場能辦、能做、能犧牲的， 趕緊把握這機會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肉體只是暫時借用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如 </a:t>
            </a:r>
            <a:r>
              <a:rPr lang="zh-TW" altLang="en-US" sz="3600" dirty="0">
                <a:ea typeface="全真細隸書" panose="02010609000101010101" pitchFamily="49" charset="-120"/>
              </a:rPr>
              <a:t>果你愛你的肉體，就要讓它發揮善的功能，使你的生命活得有價值， 那才是真正愛你的肉體。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四、愛惜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我們的靈性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徒</a:t>
            </a:r>
            <a:r>
              <a:rPr lang="zh-TW" altLang="en-US" sz="3200" dirty="0">
                <a:ea typeface="全真細隸書" panose="02010609000101010101" pitchFamily="49" charset="-120"/>
              </a:rPr>
              <a:t>啊！肉體上的累是暫時的，苦也是暫時的，痛也是暫時的。那麼， 什麼才是永久的呢？而你們每天只懂得愛惜自己的肉體，卻不去愛惜 你們的靈性，這樣對嗎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悟見讚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曰：愛惜靈性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，就是要為靈性找到最好的歸宿，那就是拜明師求道，靈性即能回無極理天，永脫輪迴，這就是最好的歸宿。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703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五、認清真假及時修道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，必先認識靈性為真我</a:t>
            </a:r>
            <a:r>
              <a:rPr lang="zh-TW" altLang="en-US" sz="3200" dirty="0">
                <a:ea typeface="全真細隸書" panose="02010609000101010101" pitchFamily="49" charset="-120"/>
              </a:rPr>
              <a:t>，落於後天，性無命而不依，命無性而不立，在這短短人生，必須借假修真，性命雙修，不可謂日子還長，老來才來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修</a:t>
            </a:r>
            <a:r>
              <a:rPr lang="zh-TW" altLang="en-US" sz="3200" dirty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要明白，</a:t>
            </a:r>
            <a:r>
              <a:rPr lang="zh-TW" altLang="en-US" sz="3200" dirty="0">
                <a:ea typeface="全真細隸書" panose="02010609000101010101" pitchFamily="49" charset="-120"/>
              </a:rPr>
              <a:t>閻王是無情，無常迅速，生死難卜的。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古人說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莫待老來方學道，孤墳半是少年人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古聖仙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佛都是覺此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性，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率性</a:t>
            </a:r>
            <a:r>
              <a:rPr lang="zh-TW" altLang="en-US" sz="3200" dirty="0">
                <a:ea typeface="全真細隸書" panose="02010609000101010101" pitchFamily="49" charset="-120"/>
              </a:rPr>
              <a:t>修道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而修成</a:t>
            </a:r>
            <a:r>
              <a:rPr lang="zh-TW" altLang="en-US" sz="3200" dirty="0">
                <a:ea typeface="全真細隸書" panose="02010609000101010101" pitchFamily="49" charset="-120"/>
              </a:rPr>
              <a:t>的，凡人都是迷此性而墜入六道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輪迴</a:t>
            </a:r>
            <a:r>
              <a:rPr lang="zh-TW" altLang="en-US" sz="3200" dirty="0">
                <a:ea typeface="全真細隸書" panose="02010609000101010101" pitchFamily="49" charset="-120"/>
              </a:rPr>
              <a:t>。</a:t>
            </a:r>
            <a:endParaRPr lang="zh-TW" altLang="en-US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042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六、要覺理氣象三天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三天：</a:t>
            </a:r>
            <a:r>
              <a:rPr lang="zh-TW" altLang="en-US" sz="3900" dirty="0">
                <a:ea typeface="全真細隸書" panose="02010609000101010101" pitchFamily="49" charset="-120"/>
              </a:rPr>
              <a:t>理天氣天象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天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理天：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理</a:t>
            </a:r>
            <a:r>
              <a:rPr lang="zh-TW" altLang="en-US" sz="3900" dirty="0">
                <a:ea typeface="全真細隸書" panose="02010609000101010101" pitchFamily="49" charset="-120"/>
              </a:rPr>
              <a:t>天是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靈性之</a:t>
            </a:r>
            <a:r>
              <a:rPr lang="zh-TW" altLang="en-US" sz="3900" dirty="0">
                <a:ea typeface="全真細隸書" panose="02010609000101010101" pitchFamily="49" charset="-120"/>
              </a:rPr>
              <a:t>故鄉，無極老母為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主宰，為仙佛之</a:t>
            </a:r>
            <a:r>
              <a:rPr lang="zh-TW" altLang="en-US" sz="3900" dirty="0">
                <a:ea typeface="全真細隸書" panose="02010609000101010101" pitchFamily="49" charset="-120"/>
              </a:rPr>
              <a:t>聖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域，沒有氣數脫輪迴。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氣天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仍有氣數輪迴的天，玉皇大帝為主窄，善人未得道，成氣天神。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象天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有形有象的法界，我們地球即是象天，眾生了業之地，有種種苦痛，以各國領袖為主宰。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85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、求道修道脫輪迴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為人在世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，逆</a:t>
            </a:r>
            <a:r>
              <a:rPr lang="zh-TW" altLang="en-US" sz="3600" dirty="0">
                <a:ea typeface="全真細隸書" panose="02010609000101010101" pitchFamily="49" charset="-120"/>
              </a:rPr>
              <a:t>理悖道，作惡多端者，在世必受法律制裁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，死入地獄，</a:t>
            </a:r>
            <a:r>
              <a:rPr lang="zh-TW" altLang="en-US" sz="3600" dirty="0">
                <a:ea typeface="全真細隸書" panose="02010609000101010101" pitchFamily="49" charset="-120"/>
              </a:rPr>
              <a:t>受十殿刑法後，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再落輪迴中，受</a:t>
            </a:r>
            <a:r>
              <a:rPr lang="zh-TW" altLang="en-US" sz="3600" dirty="0">
                <a:ea typeface="全真細隸書" panose="02010609000101010101" pitchFamily="49" charset="-120"/>
              </a:rPr>
              <a:t>生死之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苦。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我們得了道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，天榜掛號，地府除名，</a:t>
            </a:r>
            <a:r>
              <a:rPr lang="zh-TW" altLang="en-US" sz="3600" dirty="0">
                <a:ea typeface="全真細隸書" panose="02010609000101010101" pitchFamily="49" charset="-120"/>
              </a:rPr>
              <a:t>不可再迷流下去，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必須修道辦道。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道真、理真、天命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，今世修今世成。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83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>
                <a:ea typeface="全真細隸書" panose="02010609000101010101" pitchFamily="49" charset="-120"/>
              </a:rPr>
              <a:t>  悟見講</a:t>
            </a:r>
            <a:endParaRPr lang="zh-TW" altLang="en-US" sz="3600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八、理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氣象三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天圖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494"/>
            <a:ext cx="68407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修道應明三覺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九、各教對理天的名稱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儒家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稱理天。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稱無極天。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稱無餘涅槃天。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基督教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：稱天國。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回教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稱天園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悟見讚曰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：各宗教的終極目標，就是回無極理天，要回理天，一定要拜明師求道，領受天道三寶，打開玄關竅，靈性才能回理天，永不輪迴。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9950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</TotalTime>
  <Words>1015</Words>
  <Application>Microsoft Office PowerPoint</Application>
  <PresentationFormat>如螢幕大小 (16:9)</PresentationFormat>
  <Paragraphs>77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全真顏體</vt:lpstr>
      <vt:lpstr>微軟正黑體</vt:lpstr>
      <vt:lpstr>Arial</vt:lpstr>
      <vt:lpstr>Wingdings 2</vt:lpstr>
      <vt:lpstr>科技</vt:lpstr>
      <vt:lpstr>修道應明三覺  悟見講                  </vt:lpstr>
      <vt:lpstr>修道應明三覺  悟見講                  </vt:lpstr>
      <vt:lpstr>修道應明三覺  悟見講                  </vt:lpstr>
      <vt:lpstr>修道應明三覺  悟見講                  </vt:lpstr>
      <vt:lpstr>修道應明三覺  悟見講                  </vt:lpstr>
      <vt:lpstr>修道應明三覺  悟見講                  </vt:lpstr>
      <vt:lpstr>修道應明三覺  悟見講                  </vt:lpstr>
      <vt:lpstr>修道應明三覺  悟見講</vt:lpstr>
      <vt:lpstr>修道應明三覺  悟見講                  </vt:lpstr>
      <vt:lpstr>修道應明三覺  悟見講                  </vt:lpstr>
      <vt:lpstr>修道應明三覺  悟見講                  </vt:lpstr>
      <vt:lpstr>修道應明三覺  悟見講</vt:lpstr>
      <vt:lpstr>認母歸根   悟見講</vt:lpstr>
      <vt:lpstr>修道應明三覺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114</cp:revision>
  <dcterms:created xsi:type="dcterms:W3CDTF">2014-02-15T05:50:45Z</dcterms:created>
  <dcterms:modified xsi:type="dcterms:W3CDTF">2016-06-07T01:43:14Z</dcterms:modified>
</cp:coreProperties>
</file>