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84" r:id="rId3"/>
    <p:sldId id="285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2016/6/29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2016/6/29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三期末劫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一、性理題釋十八題課文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開天闢地，以至天窮地盡，其間謂之一元。一元共有子丑寅卯辰巳午未申酉戌亥十二會，一會有一萬零八百年，每會因氣象之變遷，而有數期之劫運。現在午會告終，未會始起，自開天以來，共有六萬餘年，已有三期之分：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三期末劫 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西周、春秋、戰國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、秦、西漢、東漢、後漢、西晉、東晉、南北朝、北唐、南唐、五胡、北宋、南宋、元朝、明朝、清朝共十八個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佛家傳有珠子十八粒，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號稱十八羅漢珠，其實也以每顆珠子，代表一個劫數，十八個珠子，就表示紅陽時期，有十八個劫數。</a:t>
            </a:r>
          </a:p>
        </p:txBody>
      </p:sp>
    </p:spTree>
    <p:extLst>
      <p:ext uri="{BB962C8B-B14F-4D97-AF65-F5344CB8AC3E}">
        <p14:creationId xmlns:p14="http://schemas.microsoft.com/office/powerpoint/2010/main" val="3123882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三期末劫 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、紅陽期之降道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紅陽期世界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上的人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，並非都是惡的，其中還有不少的好人，上帝不忍善惡不分、玉石俱焚，故又將天道降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世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仍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恐世人不知，又派金精子，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降世為太公望，代天宣化，傳授真宗大道，救起皇胎原子，使其在世躲劫避難，出世超生了死，這就是紅陽普渡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0714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三期末劫 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七、紅陽期的三寶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明師傳道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傳三寶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玄關竅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居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真經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南無阿彌陀佛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合同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---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蓮花合同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蓮花屬紅色，居蓮的中間，證明道統在師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儒相傳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，故稱有道明師，無道妄師，這就是紅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陽期。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5708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三期末劫 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八、白陽期之劫難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陽期起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於中華民國時代，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到將來一萬零八百年止，在此期間，叫做白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陽期。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此期世人造罪深重，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上天降下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八十一個浩劫，名叫延康風劫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ea typeface="金梅新毛筆楷書" panose="02010609000101010101" pitchFamily="49" charset="-120"/>
            </a:endParaRPr>
          </a:p>
          <a:p>
            <a:endParaRPr lang="zh-TW" altLang="en-US" sz="3600" dirty="0"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9704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三期末劫 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何謂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延康風劫 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都是以罡風為害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，像鈾和氫的原子炸彈、核子炸彈，耳朵只聽到天崩地裂的聲音，就不見人影了，所以叫做罡風劫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風所到的地方，萬物完全化為灰燼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會有這麼大的劫煞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呢？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現在人心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惡毒，不行綱常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倫理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，不行道德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仁義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，才造成浩劫，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這就是白陽末劫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420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三期末劫 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白陽期之降道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世上雖然惡人很多，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但是善人也不少，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上天大慈大悲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，不忍善惡不分、玉石皆焚，所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普渡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特派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水火二精子，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降世為弓長子系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天宣化，普度三曹，萬教歸一，務使人人返本還原，超生了死，成佛成仙。</a:t>
            </a:r>
          </a:p>
        </p:txBody>
      </p:sp>
    </p:spTree>
    <p:extLst>
      <p:ext uri="{BB962C8B-B14F-4D97-AF65-F5344CB8AC3E}">
        <p14:creationId xmlns:p14="http://schemas.microsoft.com/office/powerpoint/2010/main" val="2915190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三期末劫 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十一、明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傳道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三寶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真宗</a:t>
            </a:r>
            <a:r>
              <a:rPr lang="en-US" altLang="zh-TW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玄關竅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真經</a:t>
            </a:r>
            <a:r>
              <a:rPr lang="en-US" altLang="zh-TW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字真經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合同</a:t>
            </a:r>
            <a:r>
              <a:rPr lang="en-US" altLang="zh-TW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蓮藕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合同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蓮藕屬白色，居蓮的下面，因為現在道降火宅，庶民百姓皆可得道，這就是白陽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普渡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這個元會的最後一個得道機會，錯過此機會，就需再等下次的開天闢地生人了。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884720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三期末劫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、結論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佛云，這一次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，三期事，驚天動地，不管仙，或是佛，倒裝下世。重建立，三期功，依功定果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人，或是神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，為道而辦，仍然是，不差移，特賜品蓮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你，前世仙，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或佛或神，不分你，前世人，或畜或鬼，這一次，三期劫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立奇功，皆可成，仙佛祖返回理天。</a:t>
            </a:r>
          </a:p>
          <a:p>
            <a:endParaRPr lang="zh-TW" altLang="en-US" dirty="0"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7827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三期末劫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青陽劫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應於伏羲時代。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期曰紅陽劫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，應於文王時代。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期曰白陽劫，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應於午未交替之際。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期道劫並降，以渡善良之人，進入道中；惡孽之輩，打在劫內。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035837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三期末劫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自寅會生人，以至於今，眾原子生生死死，貪戀紅塵假景，迷失本來性靈，既不知從何而來，復不知尋路而歸，愈沉愈迷，愈迷愈壞，世風險詐，已達極點，因之釀成空前之大劫，故曰：「三期末劫。」</a:t>
            </a:r>
          </a:p>
          <a:p>
            <a:endParaRPr lang="en-US" altLang="zh-TW" sz="36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502661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三期末劫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會圖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1470"/>
            <a:ext cx="7128792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94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三期末劫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、青陽期之劫難</a:t>
            </a:r>
            <a:endParaRPr lang="zh-TW" altLang="en-US" sz="39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青陽起於伏羲氏的時候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，到商朝太丁</a:t>
            </a:r>
            <a:r>
              <a:rPr lang="en-US" altLang="zh-TW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西元前</a:t>
            </a:r>
            <a:r>
              <a:rPr lang="en-US" altLang="zh-TW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1138</a:t>
            </a:r>
            <a:r>
              <a:rPr lang="en-US" altLang="zh-TW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_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r>
              <a:rPr lang="en-US" altLang="zh-TW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1136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，在這之中，稱作青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陽期。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當初人類造罪較輕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上天降下九劫，劫名叫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龍漢水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劫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當初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在中國或外國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，都有九次大會戰，均以洪水為害，故名水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劫。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之後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又連續更換九個時代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，哪九個時代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呢？</a:t>
            </a:r>
            <a:endParaRPr lang="zh-TW" altLang="en-US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33875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三期末劫 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神農、軒轅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、少昊、顓頊、帝嚳、堯、舜、禹、湯共九個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時代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仙家傳有珠子九粒，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號稱九轉金丹，因為上古時代，沒有文字計數，故以珠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代數。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顆珠子，代表一個劫數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，共有九顆珠子，就代表九個劫數。</a:t>
            </a:r>
          </a:p>
        </p:txBody>
      </p:sp>
    </p:spTree>
    <p:extLst>
      <p:ext uri="{BB962C8B-B14F-4D97-AF65-F5344CB8AC3E}">
        <p14:creationId xmlns:p14="http://schemas.microsoft.com/office/powerpoint/2010/main" val="177929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三期末劫 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、青陽期之降道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世界上的人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，並非都是惡的，其中還有不少的好人，上帝不忍善惡不分、玉石俱焚，故特將天道降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恐世人不知，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因此，派木精子降世為伏羲氏，代天宣化，傳授真宗大道，救起皇胎原子，使其在世躲劫避難，出世超生了死，這就是青陽普渡。</a:t>
            </a:r>
          </a:p>
        </p:txBody>
      </p:sp>
    </p:spTree>
    <p:extLst>
      <p:ext uri="{BB962C8B-B14F-4D97-AF65-F5344CB8AC3E}">
        <p14:creationId xmlns:p14="http://schemas.microsoft.com/office/powerpoint/2010/main" val="1055715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三期末劫 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814044"/>
          </a:xfrm>
        </p:spPr>
        <p:txBody>
          <a:bodyPr/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、青陽期之三寶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代天傳道，傳下三件寶貝 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玄關竅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本性所居的玄關竅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口訣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無量壽佛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合同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葉合同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蓮葉屬青色，居於最上，因此道統在君王相傳，故稱有道明君、無道昏君。這就是青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陽期。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70747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三期末劫 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、紅陽期之劫難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紅陽起於商朝帝乙時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西元前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1135)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，到中華民國止，叫做紅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陽期。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紅陽期人類造罪較前期重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，上天降十八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個浩劫，名叫赤明火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劫。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當時不論在中國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或外國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，都有十八次大會戰，均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以烽火為害，之後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又連續更換十八個時代，哪十八個時代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呢？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9027728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328</TotalTime>
  <Words>1291</Words>
  <Application>Microsoft Office PowerPoint</Application>
  <PresentationFormat>如螢幕大小 (16:9)</PresentationFormat>
  <Paragraphs>120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5" baseType="lpstr">
      <vt:lpstr>Franklin Gothic Book</vt:lpstr>
      <vt:lpstr>全真細隸書</vt:lpstr>
      <vt:lpstr>金梅新毛筆楷書</vt:lpstr>
      <vt:lpstr>微軟正黑體</vt:lpstr>
      <vt:lpstr>標楷體</vt:lpstr>
      <vt:lpstr>Arial</vt:lpstr>
      <vt:lpstr>Wingdings 2</vt:lpstr>
      <vt:lpstr>科技</vt:lpstr>
      <vt:lpstr>三期末劫  悟見講                  </vt:lpstr>
      <vt:lpstr>三期末劫  悟見講                  </vt:lpstr>
      <vt:lpstr>三期末劫  悟見講                  </vt:lpstr>
      <vt:lpstr>三期末劫  悟見講</vt:lpstr>
      <vt:lpstr>三期末劫  悟見講</vt:lpstr>
      <vt:lpstr>三期末劫   悟見講</vt:lpstr>
      <vt:lpstr>三期末劫   悟見講</vt:lpstr>
      <vt:lpstr>三期末劫   悟見講</vt:lpstr>
      <vt:lpstr>三期末劫   悟見講</vt:lpstr>
      <vt:lpstr>三期末劫   悟見講</vt:lpstr>
      <vt:lpstr>三期末劫   悟見講</vt:lpstr>
      <vt:lpstr>三期末劫   悟見講</vt:lpstr>
      <vt:lpstr>三期末劫   悟見講</vt:lpstr>
      <vt:lpstr>三期末劫   悟見講</vt:lpstr>
      <vt:lpstr>三期末劫   悟見講</vt:lpstr>
      <vt:lpstr>三期末劫   悟見講</vt:lpstr>
      <vt:lpstr>三期末劫 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157</cp:revision>
  <dcterms:created xsi:type="dcterms:W3CDTF">2014-02-15T05:50:45Z</dcterms:created>
  <dcterms:modified xsi:type="dcterms:W3CDTF">2016-06-29T14:29:22Z</dcterms:modified>
</cp:coreProperties>
</file>