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1" r:id="rId2"/>
    <p:sldId id="267" r:id="rId3"/>
    <p:sldId id="256" r:id="rId4"/>
    <p:sldId id="266" r:id="rId5"/>
    <p:sldId id="265" r:id="rId6"/>
    <p:sldId id="264" r:id="rId7"/>
    <p:sldId id="258" r:id="rId8"/>
    <p:sldId id="263" r:id="rId9"/>
    <p:sldId id="262" r:id="rId10"/>
    <p:sldId id="257" r:id="rId11"/>
    <p:sldId id="260" r:id="rId12"/>
    <p:sldId id="270" r:id="rId13"/>
    <p:sldId id="268" r:id="rId14"/>
    <p:sldId id="25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3A318-8AE7-4127-8A91-8A17A3E39B38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D53C-9A92-40B0-9BF5-A646FEAB18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57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DD53C-9A92-40B0-9BF5-A646FEAB182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11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：修道</a:t>
            </a:r>
            <a:r>
              <a:rPr lang="zh-TW" altLang="en-US" sz="3600" dirty="0">
                <a:ea typeface="全真細隸書" panose="02010609000101010101" pitchFamily="49" charset="-120"/>
              </a:rPr>
              <a:t>能夠遵循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著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ea typeface="全真細隸書" panose="02010609000101010101" pitchFamily="49" charset="-120"/>
              </a:rPr>
              <a:t>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離，是</a:t>
            </a:r>
            <a:r>
              <a:rPr lang="zh-TW" altLang="en-US" sz="3600" dirty="0">
                <a:ea typeface="全真細隸書" panose="02010609000101010101" pitchFamily="49" charset="-120"/>
              </a:rPr>
              <a:t>很重要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三不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：不離佛堂、不離前賢、不離經典。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要續接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：累世修行，才能求道、修道、辦道，這次下凡間，扶助彌勒成大道，要努力修辦，將來回天，老母會給我們加功晉果的。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6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所以同修之間要互相珍惜</a:t>
            </a:r>
            <a:r>
              <a:rPr lang="zh-TW" altLang="en-US" sz="3600" dirty="0">
                <a:ea typeface="全真細隸書" panose="02010609000101010101" pitchFamily="49" charset="-120"/>
              </a:rPr>
              <a:t>、慈悲，因為人世間是那麼的無常，相見便是有緣，而且各種不同風格的同修無非是在幫助自己成就的契機，所以同修在一起要互相鼓勵、互相成全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自古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聖佛從沒有離開眾生而成就的</a:t>
            </a:r>
            <a:r>
              <a:rPr lang="zh-TW" altLang="en-US" sz="3600" dirty="0">
                <a:ea typeface="全真細隸書" panose="02010609000101010101" pitchFamily="49" charset="-120"/>
              </a:rPr>
              <a:t>，所以他們感念眾生、幫助眾生，希望他們也能一起成就，因此他們救渡眾生的愿行是永無終止。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24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八、修道要不</a:t>
            </a:r>
            <a:r>
              <a:rPr lang="zh-TW" altLang="en-US" sz="3700" dirty="0">
                <a:solidFill>
                  <a:srgbClr val="FFFF00"/>
                </a:solidFill>
                <a:ea typeface="全真細隸書" panose="02010609000101010101" pitchFamily="49" charset="-120"/>
              </a:rPr>
              <a:t>離經典</a:t>
            </a:r>
          </a:p>
          <a:p>
            <a:r>
              <a:rPr lang="zh-TW" altLang="en-US" sz="37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7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700" dirty="0" smtClean="0">
                <a:ea typeface="全真細隸書" panose="02010609000101010101" pitchFamily="49" charset="-120"/>
              </a:rPr>
              <a:t>在</a:t>
            </a:r>
            <a:r>
              <a:rPr lang="zh-TW" altLang="en-US" sz="3700" dirty="0">
                <a:ea typeface="全真細隸書" panose="02010609000101010101" pitchFamily="49" charset="-120"/>
              </a:rPr>
              <a:t>修道的過程中要不離經典，因為經典是往聖的智慧結晶。往聖的智慧，往聖走過的路祂留下的智慧，你今天把它閱讀，你把它領會，那這智慧就是你的了，</a:t>
            </a:r>
          </a:p>
          <a:p>
            <a:r>
              <a:rPr lang="zh-TW" altLang="en-US" sz="3700" dirty="0">
                <a:solidFill>
                  <a:srgbClr val="FFC000"/>
                </a:solidFill>
                <a:ea typeface="全真細隸書" panose="02010609000101010101" pitchFamily="49" charset="-120"/>
              </a:rPr>
              <a:t>當你修道過程也好，人生旅途也好</a:t>
            </a:r>
            <a:r>
              <a:rPr lang="zh-TW" altLang="en-US" sz="3700" dirty="0">
                <a:ea typeface="全真細隸書" panose="02010609000101010101" pitchFamily="49" charset="-120"/>
              </a:rPr>
              <a:t>，你遇到困難迷惑的時候，翻開往聖的經典來跟自己的現況比照比照，你就可以解開很多的迷團，就可以放下很多的疑惑，也可以放下很多的埋怨。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063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當你覺得你環境很糟的時候</a:t>
            </a:r>
            <a:r>
              <a:rPr lang="zh-TW" altLang="en-US" sz="3600" dirty="0">
                <a:ea typeface="全真細隸書" panose="02010609000101010101" pitchFamily="49" charset="-120"/>
              </a:rPr>
              <a:t>，你對照對照往聖呀，當你比照到往聖祂們的路也有困惡的時候，甚至比自己還糟的時候，你是不是就已經很感恩了。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然後還要再看看，</a:t>
            </a:r>
            <a:r>
              <a:rPr lang="zh-TW" altLang="en-US" sz="3600" dirty="0">
                <a:ea typeface="全真細隸書" panose="02010609000101010101" pitchFamily="49" charset="-120"/>
              </a:rPr>
              <a:t>當古聖仙賢遇到那個狀況的時候，祂是怎樣面對的呀？吸取往聖的智慧來成就自己，所以修道不離經典，這也很重要。</a:t>
            </a: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177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九、不離經典學</a:t>
            </a: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聖人</a:t>
            </a:r>
            <a:endParaRPr lang="en-US" altLang="zh-TW" sz="35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八仙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李大仙說</a:t>
            </a:r>
            <a:b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500" dirty="0">
                <a:ea typeface="全真細隸書" panose="02010609000101010101" pitchFamily="49" charset="-120"/>
              </a:rPr>
              <a:t>經典記載著聖賢的善言嘉語，懂得持誦經典、學習經典，就有機會和古聖先賢併行，與過往聖賢一同學習、一同參研、一同提昇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。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可見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，經典文教有安頓身心的作用</a:t>
            </a:r>
            <a:r>
              <a:rPr lang="zh-TW" altLang="en-US" sz="3500" dirty="0">
                <a:ea typeface="全真細隸書" panose="02010609000101010101" pitchFamily="49" charset="-120"/>
              </a:rPr>
              <a:t>。人們因為迷惑而困頓，故要靠有智慧的人指點迷津，因此在研讀經典時，身、心、靈漸漸清明，行為趨向正途，舉止流露威儀，心意回歸誠正，最後，你的愿行就能順暢無礙。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684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09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二、立愿了愿三不離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八仙李大仙說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人身難得今已得，正法難聞今已聞。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在萬種難得的機緣中，賢士們算是根基深厚、福慧俱修，才得了這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難得</a:t>
            </a:r>
            <a:r>
              <a:rPr lang="zh-TW" altLang="en-US" sz="3600" dirty="0">
                <a:ea typeface="全真細隸書" panose="02010609000101010101" pitchFamily="49" charset="-120"/>
              </a:rPr>
              <a:t>的人身與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正法。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但要保住這好福氣</a:t>
            </a:r>
            <a:r>
              <a:rPr lang="zh-TW" altLang="en-US" sz="3600" dirty="0">
                <a:ea typeface="全真細隸書" panose="02010609000101010101" pitchFamily="49" charset="-120"/>
              </a:rPr>
              <a:t>，就不可以中斷修行，不可以錯過了愿的時機。不是常說修道要始終如一嗎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如何才能始終如一</a:t>
            </a:r>
            <a:r>
              <a:rPr lang="zh-TW" altLang="en-US" sz="3600" dirty="0">
                <a:ea typeface="全真細隸書" panose="02010609000101010101" pitchFamily="49" charset="-120"/>
              </a:rPr>
              <a:t>、立愿了愿呢？就是修道的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三不離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：不離道場、不離經典、不離善知識。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1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三、佛堂是收心的地方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不離佛堂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：人</a:t>
            </a:r>
            <a:r>
              <a:rPr lang="zh-TW" altLang="en-US" sz="3600" dirty="0">
                <a:ea typeface="全真細隸書" panose="02010609000101010101" pitchFamily="49" charset="-120"/>
              </a:rPr>
              <a:t>的心太容易外放了，所以需要一個環境來約束你，所以修道不離佛堂，就是要讓你藉著回來佛堂收心，回到佛堂把你這雜亂的心給收回來。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、火中栽蓮不離道場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八仙李大仙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有人說：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道場是非多、意見多，會擾亂清靜的修行！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真是如此嗎？不是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要</a:t>
            </a:r>
            <a:r>
              <a:rPr lang="zh-TW" altLang="en-US" sz="3600" dirty="0">
                <a:ea typeface="全真細隸書" panose="02010609000101010101" pitchFamily="49" charset="-120"/>
              </a:rPr>
              <a:t>知道，能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火中栽蓮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才是人上人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在</a:t>
            </a:r>
            <a:r>
              <a:rPr lang="zh-TW" altLang="en-US" sz="3600" dirty="0">
                <a:ea typeface="全真細隸書" panose="02010609000101010101" pitchFamily="49" charset="-120"/>
              </a:rPr>
              <a:t>大家共修的場合中，最能達到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見賢思齊，見不賢內自省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成效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1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你的心若無是非</a:t>
            </a:r>
            <a:r>
              <a:rPr lang="zh-TW" altLang="en-US" sz="3600" dirty="0">
                <a:ea typeface="全真細隸書" panose="02010609000101010101" pitchFamily="49" charset="-120"/>
              </a:rPr>
              <a:t>，當然不會擾亂修行，是非又與你何干？見人有非，是自心起非心啊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自己無法靠自覺的力量擺脫是非</a:t>
            </a:r>
            <a:r>
              <a:rPr lang="zh-TW" altLang="en-US" sz="3600" dirty="0">
                <a:ea typeface="全真細隸書" panose="02010609000101010101" pitchFamily="49" charset="-120"/>
              </a:rPr>
              <a:t>，又要離開可以互相磨合的修行道場，自詡修道不一定要在道場，那是自己根基未紮穩就想三級跳的論調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08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道場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是求道的場所、開班傳授法音的場所</a:t>
            </a:r>
            <a:r>
              <a:rPr lang="zh-TW" altLang="en-US" sz="3600" dirty="0">
                <a:ea typeface="全真細隸書" panose="02010609000101010101" pitchFamily="49" charset="-120"/>
              </a:rPr>
              <a:t>、立愿了愿的場所，是這麼重要的地方，透過同修共辦、互相磨煉的因緣，為的不就是要蛻變與成長嗎？所以勸賢士，要珍惜道場、感恩道場，才能讓你的愿行長存。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94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 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眾生就是道場 </a:t>
            </a:r>
            <a:endParaRPr lang="en-US" altLang="zh-TW" sz="35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這修道辦道要先與眾生結善緣，</a:t>
            </a:r>
            <a:r>
              <a:rPr lang="zh-TW" altLang="en-US" sz="3500" dirty="0">
                <a:ea typeface="全真細隸書" panose="02010609000101010101" pitchFamily="49" charset="-120"/>
              </a:rPr>
              <a:t>沒有眾生，只有你一個人在那邊大慈大悲有用嗎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？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白陽期修道</a:t>
            </a:r>
            <a:r>
              <a:rPr lang="zh-TW" altLang="en-US" sz="3500" dirty="0">
                <a:ea typeface="全真細隸書" panose="02010609000101010101" pitchFamily="49" charset="-120"/>
              </a:rPr>
              <a:t>，眾生就是道場，每個人都在跟人相處當中來修煉，所以欲成佛道，先與眾生結善緣，因此具備了人緣，你才能夠在這紅塵當中修煉、渡化、成道！</a:t>
            </a:r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可是如果今天你儘與眾生結惡緣，</a:t>
            </a:r>
            <a:r>
              <a:rPr lang="zh-TW" altLang="en-US" sz="3500" dirty="0">
                <a:ea typeface="全真細隸書" panose="02010609000101010101" pitchFamily="49" charset="-120"/>
              </a:rPr>
              <a:t>那你修道這條路是不是障礙就多了？所以徒兒們要結好緣，不要結惡緣啊！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5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、修道不能離前賢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ea typeface="全真細隸書" panose="02010609000101010101" pitchFamily="49" charset="-120"/>
              </a:rPr>
              <a:t>的路，實在有太多的疑惑了，有時候在社會上，在家庭裡，總是有許多的風言風語，聽到了自己一時之間解不開，所以需要前賢來牽引你，所以修道不離前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賢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引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保師也是你的前賢呀</a:t>
            </a:r>
            <a:r>
              <a:rPr lang="zh-TW" altLang="en-US" sz="3600" dirty="0">
                <a:ea typeface="全真細隸書" panose="02010609000101010101" pitchFamily="49" charset="-120"/>
              </a:rPr>
              <a:t>，時時刻刻不離前賢就能夠解開許多的迷惑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90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修道三不離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44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七、同修共辦善知識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離善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知識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八仙李大仙說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這一世能在同一個道場同修共辦，都是善因緣的成熟，與你一起同修共辦的人，都是你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的善知識。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這些</a:t>
            </a:r>
            <a:r>
              <a:rPr lang="zh-TW" altLang="en-US" sz="3200" dirty="0">
                <a:ea typeface="全真細隸書" panose="02010609000101010101" pitchFamily="49" charset="-120"/>
              </a:rPr>
              <a:t>善知識都有自己做事的風格，一個心就一個境界，不管他人的境界為何？我們都要從他的境界中照見自己的心，如此的同修便成為你的善知識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37633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</TotalTime>
  <Words>1100</Words>
  <Application>Microsoft Office PowerPoint</Application>
  <PresentationFormat>如螢幕大小 (16:9)</PresentationFormat>
  <Paragraphs>57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Franklin Gothic Book</vt:lpstr>
      <vt:lpstr>全真細隸書</vt:lpstr>
      <vt:lpstr>微軟正黑體</vt:lpstr>
      <vt:lpstr>新細明體</vt:lpstr>
      <vt:lpstr>Arial</vt:lpstr>
      <vt:lpstr>Calibri</vt:lpstr>
      <vt:lpstr>Wingdings 2</vt:lpstr>
      <vt:lpstr>科技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  <vt:lpstr>修道三不離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110</cp:revision>
  <dcterms:created xsi:type="dcterms:W3CDTF">2014-02-15T05:50:45Z</dcterms:created>
  <dcterms:modified xsi:type="dcterms:W3CDTF">2016-05-29T02:59:49Z</dcterms:modified>
</cp:coreProperties>
</file>