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50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087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096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點亮心燈照世間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一、光明燈與平安燈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實踐真理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就是點光明燈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行善積德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就是點平安燈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歡喜布施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就是點旺財燈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救急救難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就是點消災燈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點亮心燈照世間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二、吉祥燈與如意燈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平心靜氣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就是點吉祥燈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符合天意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就是點如意燈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孝順父母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就是點幸福燈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夫妻互敬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就是點美滿燈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380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點亮心燈照世間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三、健康燈與長壽燈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無瞋隨喜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就是點健康燈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持齋護生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就是點長壽燈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精進守戒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就是點智慧燈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寬厚待人 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就是點善緣燈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882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點亮心燈照世間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四、成仙做佛這顆心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一切真善美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來自這顆心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一切罪過錯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也是這顆心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輪迴與受苦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不離這顆心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成仙和做佛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還是這顆心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92680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2944</TotalTime>
  <Words>192</Words>
  <Application>Microsoft Office PowerPoint</Application>
  <PresentationFormat>如螢幕大小 (16:9)</PresentationFormat>
  <Paragraphs>32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點亮心燈照世間 悟見講</vt:lpstr>
      <vt:lpstr>點亮心燈照世間 悟見講</vt:lpstr>
      <vt:lpstr>點亮心燈照世間 悟見講</vt:lpstr>
      <vt:lpstr>點亮心燈照世間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2021-01-28T03:23:41Z</dcterms:modified>
  <cp:contentStatus/>
</cp:coreProperties>
</file>