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298" r:id="rId12"/>
    <p:sldId id="310" r:id="rId13"/>
    <p:sldId id="309" r:id="rId14"/>
    <p:sldId id="300" r:id="rId15"/>
    <p:sldId id="299" r:id="rId16"/>
    <p:sldId id="313" r:id="rId17"/>
    <p:sldId id="312" r:id="rId18"/>
    <p:sldId id="315" r:id="rId19"/>
    <p:sldId id="314" r:id="rId20"/>
    <p:sldId id="311" r:id="rId21"/>
    <p:sldId id="320" r:id="rId22"/>
    <p:sldId id="319" r:id="rId23"/>
    <p:sldId id="318" r:id="rId24"/>
    <p:sldId id="317" r:id="rId25"/>
    <p:sldId id="323" r:id="rId26"/>
    <p:sldId id="322" r:id="rId27"/>
    <p:sldId id="321" r:id="rId28"/>
    <p:sldId id="316" r:id="rId29"/>
    <p:sldId id="324" r:id="rId30"/>
    <p:sldId id="326" r:id="rId31"/>
    <p:sldId id="328" r:id="rId32"/>
    <p:sldId id="325" r:id="rId33"/>
    <p:sldId id="329" r:id="rId34"/>
    <p:sldId id="327" r:id="rId3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一、降服不安的內心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老師來跟你們說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「怎樣降伏內心的不安」，好不好？當你的心可以調伏內心的不安時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，就能淨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業往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如還有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很多的脾氣毛病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，還有很多的貪、嗔、痴、慢、疑，還有很多的人我相、分別心、對待心、當你有這些心的時候，你的內心一定不安，那股內心的不安怎樣降伏？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八、人總是看不開生死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濟公老師說故事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一個阿婆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，每天都在哭，：「老師啊！我不想活了，你趕緊來帶我回去啦！我就要死了。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都在哭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，老師看她今世累世該了的也差不多了，老師要帶她回去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竟然大叫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：「老師，我是說假的啦！我床頭還有幾百萬沒花完啦，老師，再慢一點啦！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要帶你回去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，還是把你留下來？</a:t>
            </a:r>
          </a:p>
        </p:txBody>
      </p:sp>
    </p:spTree>
    <p:extLst>
      <p:ext uri="{BB962C8B-B14F-4D97-AF65-F5344CB8AC3E}">
        <p14:creationId xmlns:p14="http://schemas.microsoft.com/office/powerpoint/2010/main" val="18694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生死一線間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來修道就是不怕死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，死即解脫，死怎麼寫？生怎麼寫？往上就是生，往下就是死，生死一線間，死了有差嗎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了換一個好一點的，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比較美，讓你相好莊嚴，不是嗎？換一個心，你就心安了。什麼時候，才可以內心安定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有人說：現在就安定了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）回去就不安了，等下看到老婆不在家，就不安了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6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怨天尤人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伏內心不安的第二個方法，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是「不怨天尤人」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看到好多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修了幾十年，以前可以依靠的爸爸媽媽都歸空了，現在剩下他一個人，孤苦無依，身體又不好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「我以前如果沒有修道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、沒吃素，今天就不會這樣了。」所以老師聽到很多徒兒在怨天尤人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66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老師，我現在很艱苦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，老師你在那裡？」老師當然知道你很辛苦，但是這就是考驗啊！沒給你考驗，怎知你的心乾淨嗎？沒給你考驗，怎知你的心平否？不給你考驗，怎知你修行的功夫到哪裡？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遇到事情考驗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、不如意，千魔萬考，你的心情是心平氣和，你的修行功夫了得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遇到考驗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，不如你的意的事情，人生不如意十常八九，遇到這八九，你就怨得要死，恨得要死，氣得要死，心怨天尤人，修行就零分。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4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老師常常要給徒兒加功進果，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一關能跳過去，就要給你更上一級，但是每個徒兒，老師看好他，往往在最後臨門一腳，怨恨心、嗔恨心、貪心放不下，怨天尤人，無法鯉躍龍門，跳不過去，又掉下來，所以一直在前進、後退、前進、後退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7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十一、修行要修內心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時常在考察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的功夫，修行的功夫除了對外去渡人之外，最重要的是你要內修你的心，你的心是否平安？是不是和諧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的心是不是快樂？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你的心是不是安住在那個清靜的地方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有的話，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則超氣入理，道就是讓你超氣入理，可是你們常常把自己綁住。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9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十二、哪兒是理氣象三天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天在這裡，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氣天在這裡，象天在這裡，你們的立足點在象天，你們總是卡在氣天，只要進一步就可以往理天，卻常常退回到象天，老師看了實在不忍心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這個三曹老師的名號，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如果帶回天的只有十個手指都算得出，怎麼見 老母娘？責任未了，我也沒辦法回天交旨，大家要好好修，不得已在這裡拜託你們，一定要修回去，好不好？（好！）出口就是愿哦！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1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調伏不安的心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，還要怎麼做？（歡喜做，甘願受）你就是認命啦！認命，你才有這麼好的果報坐在這裡，不然你可能躺著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躺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著比較舒服？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還是坐著比較舒服？選擇坐著比較舒服的，是有智慧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你躺在病床上，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什麼也不能做，你要不要？人生不要貪安逸，活著做人，就是帶業。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業，就是磨；磨，才能了業。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你這一世修得很艱苦，讓你都不想活了，磨得讓你很難過，那就是在消業。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6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2265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業輕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受要感恩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重業輕受」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，今天你求道，憑著你們被 彌勒祖師、你們師母，老師就不用說了，的庇蔭，這個庇蔭就像一隻雨傘，你求道了，躲在這個傘下，稍微遮風蔽雨，才少受苦，你沒有求道，你可能要連本帶利還人家。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你現在的苦，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還不止這樣，加十倍、百倍都不一定呢！所以你今天求道，好命你都不知道，你受一點苦，你就覺得苦。老師要跟你講，你要明白你自己歡喜做，甘願受，對不對？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6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、懺悔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調伏內心不安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你要求他力的相助，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好比你家人生病，醫生說可能在加護病房，不一定能走出來，這時你就要面對生離死別人生最痛苦的事，要怎麼做？（求老師）求 老母娘比較大啦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有沒有佛堂可以去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？有佛堂可以去，真是值得恭喜的事，到佛堂作揖、跪去懺悔，自己沒有懺悔，怎麼求？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調伏內心不安的第三個方法，是「懺悔」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。懺悔也是讓自己內心安定的一個方法，懺悔要磕多少頭？一千，才能表示誠心。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二、降服內心要放下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如何降伏內心的不安？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第一就是要「放下」。你能降伏內心的不安，你才能淨業往生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你做多少功德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，辦多少法會，渡多少千人，內心不安定，都是帶業往生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現在對你們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要調伏不安的內心，能調伏不安的內心，不管你只渡了三個人，你一樣是淨業往生。</a:t>
            </a:r>
          </a:p>
        </p:txBody>
      </p:sp>
    </p:spTree>
    <p:extLst>
      <p:ext uri="{BB962C8B-B14F-4D97-AF65-F5344CB8AC3E}">
        <p14:creationId xmlns:p14="http://schemas.microsoft.com/office/powerpoint/2010/main" val="19657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十五、懺悔的方法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老師教的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不會磕懺悔頭？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老師教你們：「作揖、跪，明明上帝十叩首，愚夫愚婦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，六萬多年來，身口意業及所有無明，造作無邊的罪孽，無邊的罪業，無邊的惡業，無邊的罪過錯，一併叩求 老母大慈大悲赦罪容寬，凡人的愚痴造成這些冤親債主的痛苦折磨，我今天在 老母蓮前求懺悔，請 老母慈悲作主，我現在真誠的懺悔，永不再犯，一千叩首。」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2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這就是懺悔，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你去試看看，當你懺悔頭一千叩首完之後，你站起來時，你的內心是安定的，是清靜的，是穩定的，你試試看，有人試過嗎？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7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十六、發愿能調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伏內心不安的第四個方法，是「發愿」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。發善愿，尚未清口的，從今天開始清口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愿這一世不去殺害眾生，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不殺業，好不好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，是原心，你本來累劫就在天上發的愿，發愿也是安頓你內心不安的方法。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2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你在發善愿時，諸天仙佛在旁護法，老師也有籌碼，跟冤親債主商量，人家已經發愿了，助印善書兩百萬，有沒有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發愿的時候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冤親債主看到你的誠意，就會放手，他不干擾你的時候，你就不會莫名其妙發脾氣，莫名其妙想哭，莫名其妙心不清靜，那是無形冤親債主給你干擾；無明火起來，想去殺人，也是無形冤親債主在給你作弄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91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所以你的心有沒有顧好？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守住清靜的心不要隨便發無明的火，不要起心動念，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現在只要你起心動念，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惡念稍微一動，無形的冤親債主和魔就來助一臂之力，本來想殺人，就沒辦法控制自己，你就想去做更多的壞事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沒有趕快還清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，你的冤親債主讓你造更大的業，目的是什麼？不讓你回天，把你拉下去，這樣聽懂了嗎？所以要你們發愿。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6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十七、感恩能調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伏內心不安的第五個方法，是「感恩」。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你時時感恩，時時懺悔，都是修道必修的功課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感恩你能得到這至尊至貴的大道啊！感恩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老母降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道之恩，感謝 老祖師啊！感謝 師母，感謝你們老前人、前人的恩啊！感謝你的點傳師，你的引保師啊！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9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當你在感謝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你的點傳師時，你會不會去埋怨點傳師對你不公平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道場就是道考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，道考就是道親在考，同修在考，上考下，下考上，現在就是顛倒考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比輸贏，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當你贏，也是輸啦！因為這個考卷你得零分。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1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十八、識透考題來調心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內心不安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的第六個方法，是「識透考題」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件讓你鬰卒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，讓你很生氣的事，嗔恨心起來時，請記得：先冷靜一下，提醒自己 上天又在給我考試了，我要好好寫，平心靜氣地寫，內心安定和諧地寫，這樣子你就可以過關了。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7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識清這是考題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，這是天時啊！天鼎地爐，借人借事來考，就是要考驗你們，讓你們更升上一級，所以你們不要每次從象天到氣天，然後又倒回來了，好嗎？（好）這樣子就枉費你們得到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老母至尊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至貴亙古不輕傳的道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7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十九、用清淨心來調心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伏內心不安的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第七個方法，是「清淨心」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保清淨心，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淨，就是佛的國度，常住清淨國度，不受外境的影響，沒有貪嗔痴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等下出去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，十二級強風就要來了，你可能無法回家，要你留在佛堂一晚，你的心就開始不安了，已經出來一天了，老公找不到我，怎麼辦？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3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三、內心清淨才是回天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你修道辦道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，外在是福德，內心的清淨才是功德，所以你要調伏內心的不安，才是回天啊！真正回天，人與天合，天人合一。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两隻手高高舉起來，感覺怎樣？以你最大的極限，想像你要舉一個小時，那時會怎樣？一定會發抖，對不對？開始酸了吧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！手放下，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是不是馬上通暢？這是個比喻，遇到不能解決的事情，沒有辦法脫離困境，就要放下。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3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沒有人煮飯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，不安的心就一直出來了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今天留下來，你說很好，這裡佛光普照，有這麼多的前賢來作伴，大家來談道論玄，有這清淨心，你就過關了，知道嗎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可以做得到嗎？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做得到的舉手，有人很勉強，才六十分，老師現在把你當博士生，要七十分以上才可以及格。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伏內心的方法：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一、放下。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二、不怨天尤人。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四、發愿。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五、感恩。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六、識透考題。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七、清淨心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3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能常保清靜心嗎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？可以識透考題嗎？可以用感恩的心對待一切嗎？可以發愿心嗎？什麼愿都發，好不好？渡人好不好？財施好不好？無畏施好不好？三施都發，做得到的就去做，山上有要搬石頭，你也可以去。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迴向給所有眾生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，罪惡業悉消除，保佑臺灣島及鄰近各國所有人民生命財產的安全，讓大家平安過日子，安居樂業，這就是大善愿啊！你現在是人，就做人的事情，對不對？這就是發愿。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51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就告訴你們，要老實修行，如果你闖來闖去，就不老實了，你不老實，不聽老師的話，到時候吃虧的是你自己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道在你的身上，放不放命，跟你有沒有關係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是不是想當點傳師？如果你不是領 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天道的點傳師，點不開，你還耽誤人家的九玄七祖，那個時候你還不了呢！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百千萬劫，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你都要背這個債，所以不要亂跑，好不好？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3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6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四、用三寶一心清淨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一天你想像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，你的房子倒下來，你被困在那裡面，瓦磚、石堆裡面，呼叫無人，手機又不在你手上，無法求救，那時你還在做困獸的掙扎，你的身不能脫困，心就要放下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就好，一心求清淨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，用三寶，意守玄關，止於至善，清淨寶田，颱風吹不走，盜賊也搶不走，不斷地默唸無字真經，如果能抱合同更好。</a:t>
            </a:r>
          </a:p>
        </p:txBody>
      </p:sp>
    </p:spTree>
    <p:extLst>
      <p:ext uri="{BB962C8B-B14F-4D97-AF65-F5344CB8AC3E}">
        <p14:creationId xmlns:p14="http://schemas.microsoft.com/office/powerpoint/2010/main" val="6353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五、放下執著莫抱怨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萬一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一隻手斷了，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可是自性沒有斷，要想到死在瓦礫堆裡，也是累世的宿命，是報應，甘心接受這個事實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抱怨，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說自己吃素十五年，開了佛堂多少年，為什麼還要被房子壓死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你太愛房子，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所以才被房子壓死，這是開玩笑的，你太執著了。</a:t>
            </a:r>
          </a:p>
        </p:txBody>
      </p:sp>
    </p:spTree>
    <p:extLst>
      <p:ext uri="{BB962C8B-B14F-4D97-AF65-F5344CB8AC3E}">
        <p14:creationId xmlns:p14="http://schemas.microsoft.com/office/powerpoint/2010/main" val="6731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如果能把心安頓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，不斷地默唸五字真言，你命不該絕的話，上天自然派貴人相助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到終點站了，趁這一世了所有的業緣，你就回去了。</a:t>
            </a:r>
          </a:p>
        </p:txBody>
      </p:sp>
    </p:spTree>
    <p:extLst>
      <p:ext uri="{BB962C8B-B14F-4D97-AF65-F5344CB8AC3E}">
        <p14:creationId xmlns:p14="http://schemas.microsoft.com/office/powerpoint/2010/main" val="23536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六、要放下什麼？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要降伏內心的不安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，要先放下，放下什麼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怨恨、埋怨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、放下你的銀行戶頭還有多少千萬、放下你老婆有多漂亮，她漂亮跟你沒關係了，她自己會有她的去處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，那個時候不放下，也沒辦法了。</a:t>
            </a:r>
          </a:p>
        </p:txBody>
      </p:sp>
    </p:spTree>
    <p:extLst>
      <p:ext uri="{BB962C8B-B14F-4D97-AF65-F5344CB8AC3E}">
        <p14:creationId xmlns:p14="http://schemas.microsoft.com/office/powerpoint/2010/main" val="21613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七、修道要放下生死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兩條路：一條是緊緊握住，一條是輕輕放下。生死你可握住嗎？不可以。你可以放下嗎？當然可以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來放下，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生就生，死就死，修道不是就要了脫生死嗎？死到 老母那兒，難道不好？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60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不安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這是你們要的目的，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到時要死了，又不肯死，所以人有沒有矛盾？因為矛盾，就有不安的心，才會不斷地輪迴，在人生苦海裡輪迴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，衣服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換一換，老師帶你回去，你歡喜嗎？（歡喜）真的嗎？老師也很難做，你知道嗎？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33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394</TotalTime>
  <Words>3426</Words>
  <Application>Microsoft Office PowerPoint</Application>
  <PresentationFormat>如螢幕大小 (16:9)</PresentationFormat>
  <Paragraphs>155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0" baseType="lpstr">
      <vt:lpstr>Franklin Gothic Book</vt:lpstr>
      <vt:lpstr>微軟正黑體</vt:lpstr>
      <vt:lpstr>標楷體</vt:lpstr>
      <vt:lpstr>Arial</vt:lpstr>
      <vt:lpstr>Wingdings 2</vt:lpstr>
      <vt:lpstr>科技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  <vt:lpstr>降伏內心的不安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124</cp:revision>
  <dcterms:created xsi:type="dcterms:W3CDTF">2014-02-15T05:50:45Z</dcterms:created>
  <dcterms:modified xsi:type="dcterms:W3CDTF">2016-10-11T12:39:10Z</dcterms:modified>
</cp:coreProperties>
</file>