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57" r:id="rId10"/>
    <p:sldId id="260" r:id="rId11"/>
    <p:sldId id="258" r:id="rId12"/>
    <p:sldId id="259" r:id="rId13"/>
    <p:sldId id="270" r:id="rId14"/>
    <p:sldId id="269" r:id="rId15"/>
    <p:sldId id="268" r:id="rId16"/>
    <p:sldId id="273" r:id="rId17"/>
    <p:sldId id="272" r:id="rId18"/>
    <p:sldId id="271" r:id="rId19"/>
    <p:sldId id="276" r:id="rId20"/>
    <p:sldId id="275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一、我們是理天的佛子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兒們！當多少年前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你們大家在天堂淪落下去，結果一去毫無蹤影，投胎降世到各個角落，直到今天終於能夠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相逢。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這個普渡當中。你們在理天都是立愿而來，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然而來到花花世界上，卻是迷昧了在這異地他鄉。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十、人心壞老天降劫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世界不和平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，人類已接近於禽獸，這怎麼不叫老天震怒！怎不叫老天降下浩劫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皆有其因，興衰必有其果。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你們有否志向，把道理文化遠播他處？你們想不想看浩劫以後的世界？個人事小，眾生性命事大！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694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十一、要了愿回理天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貪戀眼前虛花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，貪戀自己的享受，自己麻醉自己。只要你好好的辦道，替老天渡化眾生，你所得到的將是超過你所預料的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不是觀音大士身邊烈女，就是孔聖的高材門徒，有的是釋迦最得意的十大弟子、五百羅漢降世，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你們乘愿而來，就要了愿而歸。</a:t>
            </a:r>
            <a:endParaRPr lang="en-US" altLang="zh-TW" sz="37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370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十二、累世冤欠一世了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可知天上有多少的聖神在等候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？天上多少教主在惦念你們的前途？掛心你們的本性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修成一勞永逸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，這種大便宜事何樂而不為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的冤欠了於今日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十三、開創聖業莫失志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既是往日聖賢之徒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，就應該早日完成此志！不容你們再含糊、不容你們再隨俗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要好好去辦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、好好去做，使你的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成為一種最圓滿的事實。這是為師我最大的心願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的快樂何其多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，無窮快樂只一個，是什麼？「捨己為人」！就只有這個才能得到無窮的快樂。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597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十四、仁者無敵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道要有骨氣，坤道不要使驕氣。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自古以來為善最強，仁者無敵；仁者最善，聽懂嗎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多「充實自己，鍛鍊自己」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社會最缺欠的是什麼？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「愛心」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只要你有足夠的愛心，你沒有不能完成的事；只要你有足夠的愛心，絕對沒有感不動的人。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2510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十五、嘆世不如救世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都知道都感嘆社會黑暗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，但是沒有人肯去為黑暗的社會，點亮一盞燈來照耀社會。所以他們只知道嘆世，嘆世不如救世。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你救世必須要設法點一盞燈，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照見你自己，也照亮別人；這叫做救世！嘆世不如救世，救世不如點燈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061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十六、凡是都要又信心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兒們！修道對自己要有信心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、對仙佛要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有信心、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對人世要有誠信；一個「信」字就可以跳過很多的困難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是來完成使命，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是來盡責的，不是來享受的。知道嗎？要認識自己的使命，好好的去做，好回天交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541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十七、修道修心辦道盡心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修道修心，辦道盡心。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我們不與人家比短論長，我們不與人家爭強鬥勝，我們委屈自己圓融十方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是苦海與西方極樂世界的一座橋樑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，任人踐踏與毀謗。我們要低下頭，我們理直氣壯，我們屈伸自如，我們道念堅強。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887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十八、緊繫蒼生性命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不白犧牲，我們不白來人世上，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我們不白過時光。雖一人緊繫多少蒼生性命，看重自己不需要徬徨，不需要受自己的礙障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一條正確的目標，讓千萬人沐浴在天恩的浩蕩，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讓千萬人了脫這苦海的汪洋，讓千萬人的九玄七祖一齊沾光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！我們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是多麼的偉大！多麼的光芒！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002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十九、道心溶入道場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你們把自己的心聲溶在道場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，上天時時都歡迎你，眾生時時都對你有所渴望！希望共同沾到我們的道光，希望共同沾到幸福的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溫馨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你我是星星或是月亮，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同樣是白陽會上的原郎，何需分彼論此？何需把自己置之一旁？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6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二、我們迷昧已久了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都已經忘掉了當年的時光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。你們的佛性都是何等光明！何等閃爍！閃爍在無極宮中、閃爍在各府各洞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來沒事的時候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，你們仙兄姐妹，不是下棋，便是乘龍，便是跨鳳，遊遍清虛洞；如今你們都迷昧了，這一切都已成空。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0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二十、共開聖業赴龍華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吧，有份有緣共同伸出一手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，共同來把聖業開創，共同來把舟兒搖動，共同來把這世界美化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來美化人人的心靈；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不需猶疑不需迷惘，我們要自告奮勇，我們向前勇往共同勉勵，一直到達龍華會上。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10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三、今日求道不容易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你們離開天堂淪落紅塵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，好不容易把你找到。引保師帶你來佛堂，已是滿身的罪業與沖天的濁氣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你走進佛堂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，四大金剛、八大天王不容許你進入，有許多到不了，有許多進來又回去，不容許求道。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當你要求道的時候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，老師是多麼的緊張，擔心不能過這一關。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44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四、老師盼望我們回天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降世做過人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，做過和尚，我知道人間做人的苦痛；老師身在天堂，知道天堂的逍遙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也下過地府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，知道地獄的可憐；不忍眾生流連紅塵苦海、沈淪地獄，才發誓愿普渡眾生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望徒兒都回到天堂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，享受天堂的逍遙。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64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五、老師的愛真偉大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當你沈迷的時候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，老師要喚醒你！怕你無法體會老師的心意；老師有時要鍛鍊你，又怕你受不了折磨而倒下去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有時想責備你，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又怕你經不起這份責備，而對道三心兩意、失去信心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見面只有慰問鼓勵，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給你們高興、給你們打氣。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450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六、老師都看到我們了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你們佛心發現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，要渡人渡己的時候，老師心中是多麼欣喜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你們天理與人欲在打鬥，看你們內心在掙扎的時候，老師心裡是多麼難過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你們要戰勝自己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，明心見性的時候，更是經過多少的坎坷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！你們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渡人，不知花了多少心血、用了多少金錢、受過了多少的委曲、受多少毀言謗語，才有今天的成績。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181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七、我們有雙重責任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都認識自己的身份嗎？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了解自己的責任嗎？論先天、論聖事，你們的責任是渡盡眾生達本還源，使眾生能超生了死、返還理天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後天、論人事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，你們的責任是要完成世界大同；這雙重責任是何等重大！豈容你們每天如此的輕鬆！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918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八、要能犧牲奉獻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師過去所看到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的，經得起考驗的，百中難取一二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國家為天下眾生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，你應該有志選擇犧牲小我，完成更多大我的決心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聖成賢無他法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，除了「犧牲」二字別無他法。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你們想一想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，自你們求道以來，你們犧牲了什麼？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032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開創聖業回理天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九、盡力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已經亂到這個地步！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科學利器多麼恐怖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！科學家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精心的研究，他們精神的結晶所發明的科學利器，早晚要用上，那時你將身歸何處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你們情願同歸於盡嗎？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何不找個挽救之路：講道德、說仁義，各人盡其心、竭其力、盡力以挽轉天下，使浩劫消滅。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9024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</TotalTime>
  <Words>1835</Words>
  <Application>Microsoft Office PowerPoint</Application>
  <PresentationFormat>如螢幕大小 (16:9)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  <vt:lpstr>開創聖業回理天悟見講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121</cp:revision>
  <dcterms:created xsi:type="dcterms:W3CDTF">2014-02-15T05:50:45Z</dcterms:created>
  <dcterms:modified xsi:type="dcterms:W3CDTF">2016-06-19T17:05:48Z</dcterms:modified>
</cp:coreProperties>
</file>