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8" r:id="rId5"/>
    <p:sldId id="34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C32F8ECA-B43C-4F47-B34E-3E951E21EF16}"/>
    <pc:docChg chg="custSel addSld modSld">
      <pc:chgData name="老兄 悟見" userId="d3c841b5715e98f1" providerId="LiveId" clId="{C32F8ECA-B43C-4F47-B34E-3E951E21EF16}" dt="2021-11-25T03:34:00.497" v="31" actId="207"/>
      <pc:docMkLst>
        <pc:docMk/>
      </pc:docMkLst>
      <pc:sldChg chg="modSp mod">
        <pc:chgData name="老兄 悟見" userId="d3c841b5715e98f1" providerId="LiveId" clId="{C32F8ECA-B43C-4F47-B34E-3E951E21EF16}" dt="2021-11-25T03:33:24.987" v="23" actId="207"/>
        <pc:sldMkLst>
          <pc:docMk/>
          <pc:sldMk cId="2451051432" sldId="345"/>
        </pc:sldMkLst>
        <pc:spChg chg="mod">
          <ac:chgData name="老兄 悟見" userId="d3c841b5715e98f1" providerId="LiveId" clId="{C32F8ECA-B43C-4F47-B34E-3E951E21EF16}" dt="2021-11-25T03:33:24.987" v="23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C32F8ECA-B43C-4F47-B34E-3E951E21EF16}" dt="2021-11-25T03:33:35.260" v="25" actId="207"/>
        <pc:sldMkLst>
          <pc:docMk/>
          <pc:sldMk cId="3683652172" sldId="346"/>
        </pc:sldMkLst>
        <pc:spChg chg="mod">
          <ac:chgData name="老兄 悟見" userId="d3c841b5715e98f1" providerId="LiveId" clId="{C32F8ECA-B43C-4F47-B34E-3E951E21EF16}" dt="2021-11-25T03:33:35.260" v="25" actId="207"/>
          <ac:spMkLst>
            <pc:docMk/>
            <pc:sldMk cId="3683652172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C32F8ECA-B43C-4F47-B34E-3E951E21EF16}" dt="2021-11-25T03:33:43.597" v="27" actId="207"/>
        <pc:sldMkLst>
          <pc:docMk/>
          <pc:sldMk cId="2556025207" sldId="347"/>
        </pc:sldMkLst>
        <pc:spChg chg="mod">
          <ac:chgData name="老兄 悟見" userId="d3c841b5715e98f1" providerId="LiveId" clId="{C32F8ECA-B43C-4F47-B34E-3E951E21EF16}" dt="2021-11-25T03:33:43.597" v="27" actId="207"/>
          <ac:spMkLst>
            <pc:docMk/>
            <pc:sldMk cId="2556025207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C32F8ECA-B43C-4F47-B34E-3E951E21EF16}" dt="2021-11-25T03:33:52.407" v="29" actId="207"/>
        <pc:sldMkLst>
          <pc:docMk/>
          <pc:sldMk cId="1836087216" sldId="348"/>
        </pc:sldMkLst>
        <pc:spChg chg="mod">
          <ac:chgData name="老兄 悟見" userId="d3c841b5715e98f1" providerId="LiveId" clId="{C32F8ECA-B43C-4F47-B34E-3E951E21EF16}" dt="2021-11-25T03:33:52.407" v="29" actId="207"/>
          <ac:spMkLst>
            <pc:docMk/>
            <pc:sldMk cId="1836087216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C32F8ECA-B43C-4F47-B34E-3E951E21EF16}" dt="2021-11-25T03:34:00.497" v="31" actId="207"/>
        <pc:sldMkLst>
          <pc:docMk/>
          <pc:sldMk cId="2897221511" sldId="349"/>
        </pc:sldMkLst>
        <pc:spChg chg="mod">
          <ac:chgData name="老兄 悟見" userId="d3c841b5715e98f1" providerId="LiveId" clId="{C32F8ECA-B43C-4F47-B34E-3E951E21EF16}" dt="2021-11-25T03:34:00.497" v="31" actId="207"/>
          <ac:spMkLst>
            <pc:docMk/>
            <pc:sldMk cId="2897221511" sldId="349"/>
            <ac:spMk id="5" creationId="{00000000-0000-0000-0000-000000000000}"/>
          </ac:spMkLst>
        </pc:spChg>
      </pc:sldChg>
    </pc:docChg>
  </pc:docChgLst>
  <pc:docChgLst>
    <pc:chgData name="老兄 悟見" userId="d3c841b5715e98f1" providerId="LiveId" clId="{BE3F5FC9-3E84-4410-A893-9AD86D9F4764}"/>
    <pc:docChg chg="modSld">
      <pc:chgData name="老兄 悟見" userId="d3c841b5715e98f1" providerId="LiveId" clId="{BE3F5FC9-3E84-4410-A893-9AD86D9F4764}" dt="2021-12-11T07:30:48.633" v="27" actId="207"/>
      <pc:docMkLst>
        <pc:docMk/>
      </pc:docMkLst>
      <pc:sldChg chg="modSp mod">
        <pc:chgData name="老兄 悟見" userId="d3c841b5715e98f1" providerId="LiveId" clId="{BE3F5FC9-3E84-4410-A893-9AD86D9F4764}" dt="2021-12-11T07:25:04.665" v="6" actId="207"/>
        <pc:sldMkLst>
          <pc:docMk/>
          <pc:sldMk cId="2451051432" sldId="345"/>
        </pc:sldMkLst>
        <pc:spChg chg="mod">
          <ac:chgData name="老兄 悟見" userId="d3c841b5715e98f1" providerId="LiveId" clId="{BE3F5FC9-3E84-4410-A893-9AD86D9F4764}" dt="2021-12-11T07:25:04.665" v="6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BE3F5FC9-3E84-4410-A893-9AD86D9F4764}" dt="2021-12-11T07:25:37.842" v="9" actId="207"/>
        <pc:sldMkLst>
          <pc:docMk/>
          <pc:sldMk cId="3683652172" sldId="346"/>
        </pc:sldMkLst>
        <pc:spChg chg="mod">
          <ac:chgData name="老兄 悟見" userId="d3c841b5715e98f1" providerId="LiveId" clId="{BE3F5FC9-3E84-4410-A893-9AD86D9F4764}" dt="2021-12-11T07:25:37.842" v="9" actId="207"/>
          <ac:spMkLst>
            <pc:docMk/>
            <pc:sldMk cId="3683652172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BE3F5FC9-3E84-4410-A893-9AD86D9F4764}" dt="2021-12-11T07:27:04.439" v="11" actId="207"/>
        <pc:sldMkLst>
          <pc:docMk/>
          <pc:sldMk cId="2556025207" sldId="347"/>
        </pc:sldMkLst>
        <pc:spChg chg="mod">
          <ac:chgData name="老兄 悟見" userId="d3c841b5715e98f1" providerId="LiveId" clId="{BE3F5FC9-3E84-4410-A893-9AD86D9F4764}" dt="2021-12-11T07:27:04.439" v="11" actId="207"/>
          <ac:spMkLst>
            <pc:docMk/>
            <pc:sldMk cId="2556025207" sldId="347"/>
            <ac:spMk id="5" creationId="{00000000-0000-0000-0000-000000000000}"/>
          </ac:spMkLst>
        </pc:spChg>
      </pc:sldChg>
      <pc:sldChg chg="modSp mod">
        <pc:chgData name="老兄 悟見" userId="d3c841b5715e98f1" providerId="LiveId" clId="{BE3F5FC9-3E84-4410-A893-9AD86D9F4764}" dt="2021-12-11T07:30:16.924" v="25" actId="207"/>
        <pc:sldMkLst>
          <pc:docMk/>
          <pc:sldMk cId="1836087216" sldId="348"/>
        </pc:sldMkLst>
        <pc:spChg chg="mod">
          <ac:chgData name="老兄 悟見" userId="d3c841b5715e98f1" providerId="LiveId" clId="{BE3F5FC9-3E84-4410-A893-9AD86D9F4764}" dt="2021-12-11T07:30:16.924" v="25" actId="207"/>
          <ac:spMkLst>
            <pc:docMk/>
            <pc:sldMk cId="1836087216" sldId="348"/>
            <ac:spMk id="5" creationId="{00000000-0000-0000-0000-000000000000}"/>
          </ac:spMkLst>
        </pc:spChg>
      </pc:sldChg>
      <pc:sldChg chg="modSp mod">
        <pc:chgData name="老兄 悟見" userId="d3c841b5715e98f1" providerId="LiveId" clId="{BE3F5FC9-3E84-4410-A893-9AD86D9F4764}" dt="2021-12-11T07:30:48.633" v="27" actId="207"/>
        <pc:sldMkLst>
          <pc:docMk/>
          <pc:sldMk cId="2897221511" sldId="349"/>
        </pc:sldMkLst>
        <pc:spChg chg="mod">
          <ac:chgData name="老兄 悟見" userId="d3c841b5715e98f1" providerId="LiveId" clId="{BE3F5FC9-3E84-4410-A893-9AD86D9F4764}" dt="2021-12-11T07:30:48.633" v="27" actId="207"/>
          <ac:spMkLst>
            <pc:docMk/>
            <pc:sldMk cId="2897221511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2021/12/11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2021/12/11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避世法門不能學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一、避世法門不能學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修道要真修才能真得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，不要讓自己，將真理只停留在，說和聽聞的階段，好好去行，去改變。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才知道自己盲點在哪裡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？要在人事中琢磨，才知道自己火候！如果逃避現實，並不是解決之道，那叫避世法門。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避世法門不能學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二、修道是為自己修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各人修道各人得，各人因果各人了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，修道不是為誰而修！自己的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業力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自己還，自己的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願力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自己了。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莫忘乘願而來的志向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，旁人只是你成就的助緣。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3652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避世法門不能學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三、清楚自己的念頭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清楚自己的念頭，念頭行為一偏差，要當下改過，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不要等到言行偏差，很久後才來改。自己在遷怒別人，是過上加過。自己對別人的毀謗，是錯上加錯。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真正低心下氣的人，必能接受他人的忠言勸告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真修道人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在他身上，看不到自大之態，自專之行為，只看得到他忍辱之德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浩然正氣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之行誼。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56025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避世法門不能學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四、好好把握這人生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徒兒啊！這人生好好把握，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能得道、修道、辦道，珍惜機會；難得逢遇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天開普渡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有心有愿，拿出行動。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各佛堂基礎紮穩，開班闡道，明理為要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；明根源，闡述聖賢性理心法。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6087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避世法門不能學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五、佛堂辦濟世救人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徒兒們！佛堂之中，辦什麼事呢？辦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濟世救人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之事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救人靈性 脫出輪迴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先得後修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修行修煉，飲水思源，尊師重道，謹守佛規。都明白嗎？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真正明白，言行舉止依照真理去行出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；道在己身，以身示道，言行都有道，就是一位真修士。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9722151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3086</TotalTime>
  <Words>444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避世法門不能學 悟見講</vt:lpstr>
      <vt:lpstr>避世法門不能學 悟見講</vt:lpstr>
      <vt:lpstr>避世法門不能學 悟見講</vt:lpstr>
      <vt:lpstr>避世法門不能學 悟見講</vt:lpstr>
      <vt:lpstr>避世法門不能學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2021-12-11T07:31:08Z</dcterms:modified>
  <cp:contentStatus/>
</cp:coreProperties>
</file>