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8" r:id="rId9"/>
    <p:sldId id="299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、道是圓滿沒有紛爭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不一樣的。道場或許會有某些人事上的缺陷，紛爭、不圓滿，但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道本無形無相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，哪來的紛爭呀？哪來的對待呀？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二、提升心境認理實修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徒兒們如果真的要修行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，就要提升自己的心境，認理實修，何必執著於道場的不如意之事呢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真的有不如意之事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，那也是人修的不好啊。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68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三、不起嗔恨好好修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當你遇到事情時，要理智行事，千萬不要輕易起了嗔怒之心，否則，會毀壞你之前所修的啊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兒們能夠求道不容易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，你的祖先也等待沾你的光，你要想想，你一個人修，玄祖等你行功，沾你的光，所以你要有堅韌不拔的心，要有理智，徒兒懂嗎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22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四、認理行做給天看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不認人修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，只認理行，咱們不求有功，但求無過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並不是做給人看的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，也不必計算所做的有多少功德，你是否真功實善，卻由上天來定論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兒只要抱持無為的心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，無為的行，立定目標，認理實修就可以啦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33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五、修道認理不著相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的修道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信心不足，因為都是看表像修道，一有逆境就不修了，一有不順心就說不辦道了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啊，如果要等到什麼都好，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都順利時才來修道辦道，那你修什麼道？辦什麼道呢？修道是要認理，不是著相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44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六、不要忘了天恩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老師，我只想要平安。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請問，此刻你有沒有平安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隨時都在默默的幫助我們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，咱們怎能一遇到瓶頸，就抹殺上天，曾經對咱們的幫助呢？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62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七、借假修真認理修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大家都知道，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人世間的一切是短暫的，唯有一個真主人端坐在此，所以要借假修真，認理實修。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3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八、不要被業力壓垮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人生是這麼的辛苦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，不管你到哪裡，都有要了的業，內有家業，外有事業，每天就被這些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搞得好累。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73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道很好要好好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九、要放下靜下心來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所以回到佛堂就要先放下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，讓你的自家主人休息一下，靜一靜，去感受天地間的那份和氣，你才知道，心靈寧靜是一種福氣呀！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15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</TotalTime>
  <Words>662</Words>
  <Application>Microsoft Office PowerPoint</Application>
  <PresentationFormat>如螢幕大小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道很好要好好修 悟見講</vt:lpstr>
      <vt:lpstr>道很好要好好修 悟見講</vt:lpstr>
      <vt:lpstr>道很好要好好修 悟見講</vt:lpstr>
      <vt:lpstr>道很好要好好修 悟見講</vt:lpstr>
      <vt:lpstr>道很好要好好修 悟見講</vt:lpstr>
      <vt:lpstr>道很好要好好修 悟見講</vt:lpstr>
      <vt:lpstr>道很好要好好修 悟見講</vt:lpstr>
      <vt:lpstr>道很好要好好修 悟見講</vt:lpstr>
      <vt:lpstr>道很好要好好修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117</cp:revision>
  <dcterms:created xsi:type="dcterms:W3CDTF">2014-02-15T05:50:45Z</dcterms:created>
  <dcterms:modified xsi:type="dcterms:W3CDTF">2017-02-23T12:28:18Z</dcterms:modified>
</cp:coreProperties>
</file>