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道尊貴要修要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32500" lnSpcReduction="20000"/>
          </a:bodyPr>
          <a:lstStyle/>
          <a:p>
            <a:r>
              <a:rPr lang="zh-TW" altLang="en-US" sz="3600" dirty="0" smtClean="0"/>
              <a:t>一</a:t>
            </a:r>
            <a:r>
              <a:rPr lang="zh-TW" altLang="en-US" sz="3600" dirty="0"/>
              <a:t>、大道普渡僅一次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今天能修道非常的不容易，六萬年來僅這一次，以前道傳天子，現在連百姓都能求道，這道的殊聖，要好好的珍惜，千萬不要得來容易，失去卻很快。</a:t>
            </a:r>
          </a:p>
          <a:p>
            <a:r>
              <a:rPr lang="zh-TW" altLang="en-US" sz="3600" dirty="0"/>
              <a:t>二、求道種下成佛種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記住，你們每個人自從求道那刻起，都有一顆小蓮子，真修的人，這顆小蓮子就漸漸發芽、開花，如果你不修，小蓮子永遠是那麼小，所以既要修道，就要真修實煉，好好的修心養性，你行為不正、心不光明，蓮花當然會凋落。</a:t>
            </a:r>
          </a:p>
          <a:p>
            <a:r>
              <a:rPr lang="zh-TW" altLang="en-US" sz="3600" dirty="0"/>
              <a:t>三、修道因緣要珍惜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好好珍惜現在的修行因緣吧</a:t>
            </a:r>
            <a:r>
              <a:rPr lang="en-US" altLang="zh-TW" sz="3600" dirty="0"/>
              <a:t>!</a:t>
            </a:r>
            <a:r>
              <a:rPr lang="zh-TW" altLang="en-US" sz="3600" dirty="0"/>
              <a:t>修道是不分貴賤的，現今大道普傳，有緣的就可以上法船，但是不一定每個人都能安穩的修道，所以說，才要懂得珍惜，知道嗎</a:t>
            </a:r>
            <a:r>
              <a:rPr lang="en-US" altLang="zh-TW" sz="3600" dirty="0"/>
              <a:t>?</a:t>
            </a:r>
          </a:p>
          <a:p>
            <a:r>
              <a:rPr lang="zh-TW" altLang="en-US" sz="3600" dirty="0"/>
              <a:t>四、在家出家的尊貴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再說，濟公我是大和尚，你們就是小和尚，你們怕不怕理光頭</a:t>
            </a:r>
            <a:r>
              <a:rPr lang="en-US" altLang="zh-TW" sz="3600" dirty="0"/>
              <a:t>? </a:t>
            </a:r>
            <a:r>
              <a:rPr lang="zh-TW" altLang="en-US" sz="3600" dirty="0"/>
              <a:t>你們很幸運啊 </a:t>
            </a:r>
            <a:r>
              <a:rPr lang="en-US" altLang="zh-TW" sz="3600" dirty="0"/>
              <a:t>! </a:t>
            </a:r>
            <a:r>
              <a:rPr lang="zh-TW" altLang="en-US" sz="3600" dirty="0"/>
              <a:t>現在這一期是火宅應運，能帶髮修行很方便，既不會讓你理光頭，也不要叫你出家，又讓你穿得漂漂亮亮的，美貌又端莊，所以你們更要表現出道的尊貴。</a:t>
            </a:r>
          </a:p>
          <a:p>
            <a:r>
              <a:rPr lang="zh-TW" altLang="en-US" sz="3600" dirty="0"/>
              <a:t>五、要覺醒莫再輪迥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你們從累劫累世輪迴，百轉千劫到了現在，有多少人是萬仙菩薩中的一員，醉失桃源，就這麼一醉，失去了原本清靜的桃花源，再應接了這個因緣來到蓬萊仙島，以延續道脈、領受天的旨意。所以不管從前如何，也不管將來會如何，甚至當下會如何 </a:t>
            </a:r>
            <a:r>
              <a:rPr lang="en-US" altLang="zh-TW" sz="3600" dirty="0"/>
              <a:t>? </a:t>
            </a:r>
            <a:r>
              <a:rPr lang="zh-TW" altLang="en-US" sz="3600" dirty="0"/>
              <a:t>睡夢該醒了 </a:t>
            </a:r>
            <a:r>
              <a:rPr lang="en-US" altLang="zh-TW" sz="3600" dirty="0"/>
              <a:t>! </a:t>
            </a:r>
            <a:r>
              <a:rPr lang="zh-TW" altLang="en-US" sz="3600" dirty="0"/>
              <a:t>千千萬萬要這個良機好好掌握住啊</a:t>
            </a:r>
            <a:r>
              <a:rPr lang="en-US" altLang="zh-TW" sz="3600" dirty="0"/>
              <a:t>!</a:t>
            </a:r>
          </a:p>
          <a:p>
            <a:r>
              <a:rPr lang="zh-TW" altLang="en-US" sz="3600" dirty="0"/>
              <a:t>六、機會一失難再逢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六萬年來就等這麼一次，這一次再做不好，就沒有下一次了。你的人生有多長 </a:t>
            </a:r>
            <a:r>
              <a:rPr lang="en-US" altLang="zh-TW" sz="3600" dirty="0"/>
              <a:t>?</a:t>
            </a:r>
            <a:r>
              <a:rPr lang="zh-TW" altLang="en-US" sz="3600" dirty="0"/>
              <a:t>今天能平平安安，明天呢 </a:t>
            </a:r>
            <a:r>
              <a:rPr lang="en-US" altLang="zh-TW" sz="3600" dirty="0"/>
              <a:t>? </a:t>
            </a:r>
            <a:r>
              <a:rPr lang="zh-TW" altLang="en-US" sz="3600" dirty="0"/>
              <a:t>明天就不知道了。所以為師不是常告訴你們要把握嘛 </a:t>
            </a:r>
            <a:r>
              <a:rPr lang="en-US" altLang="zh-TW" sz="3600" dirty="0"/>
              <a:t>! </a:t>
            </a:r>
            <a:r>
              <a:rPr lang="zh-TW" altLang="en-US" sz="3600" dirty="0"/>
              <a:t>佳期良辰就這一次，要做就要做到最好。</a:t>
            </a:r>
          </a:p>
          <a:p>
            <a:r>
              <a:rPr lang="zh-TW" altLang="en-US" sz="3600" dirty="0"/>
              <a:t>七、人生無常要修辦</a:t>
            </a:r>
          </a:p>
          <a:p>
            <a:r>
              <a:rPr lang="zh-TW" altLang="en-US" sz="3600" dirty="0"/>
              <a:t>濟公老師説</a:t>
            </a:r>
          </a:p>
          <a:p>
            <a:r>
              <a:rPr lang="zh-TW" altLang="en-US" sz="3600" dirty="0"/>
              <a:t>秋天過了，再來就是冬天。人生就是在這生老病死中代謝著，有生必有死，誰也無法避免，為師已是古人，而你們是是今人，古人和今人相會，這是千古的奇緣啊 </a:t>
            </a:r>
            <a:r>
              <a:rPr lang="en-US" altLang="zh-TW" sz="3600" dirty="0"/>
              <a:t>!</a:t>
            </a:r>
            <a:r>
              <a:rPr lang="zh-TW" altLang="en-US" sz="3600" dirty="0"/>
              <a:t>正因為大道普傳，徒兒們才有這個福、這個緣求得亙古輕傳的大道，可別把自己給看輕了</a:t>
            </a:r>
            <a:r>
              <a:rPr lang="en-US" altLang="zh-TW" sz="3600" dirty="0"/>
              <a:t>!</a:t>
            </a:r>
            <a:r>
              <a:rPr lang="zh-TW" altLang="en-US" sz="3600" dirty="0"/>
              <a:t>真理就在你身上，修不修就看你自己了。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</TotalTime>
  <Words>576</Words>
  <Application>Microsoft Office PowerPoint</Application>
  <PresentationFormat>如螢幕大小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Franklin Gothic Book</vt:lpstr>
      <vt:lpstr>微軟正黑體</vt:lpstr>
      <vt:lpstr>標楷體</vt:lpstr>
      <vt:lpstr>Arial</vt:lpstr>
      <vt:lpstr>Wingdings 2</vt:lpstr>
      <vt:lpstr>科技</vt:lpstr>
      <vt:lpstr>道尊貴要修要辦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84</cp:revision>
  <dcterms:created xsi:type="dcterms:W3CDTF">2014-02-15T05:50:45Z</dcterms:created>
  <dcterms:modified xsi:type="dcterms:W3CDTF">2016-12-20T03:42:46Z</dcterms:modified>
</cp:coreProperties>
</file>