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308" r:id="rId13"/>
    <p:sldId id="29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79" d="100"/>
          <a:sy n="79" d="100"/>
        </p:scale>
        <p:origin x="503" y="-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2017/5/18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2017/5/18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道好修只在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、渡人也要渡己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徒兒啊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不要只知道救人、渡人，不要忘記你自己也是人，也需要救渡的對象。裡面的那個「真人」你更要明白祂，自性自渡佛不能渡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道好修只在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十、日常生活中培德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德，要在何處培養？在日常生活當中培養，在你受到委屈、困難的時候，更能培養出你的修為、德性，沒有經過這一層層的考驗，如何承受得了，這麼多的業力呢？如何培養出你的德性呢？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966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道好修只在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十一、定靜功夫要修好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徒啊！在修辦路上這麼久了，你的「定靜」功夫一直無法達成，該怎麼辦呢？小小考題就能讓你心急如焚、無法應變，那麼遇大難時，你又要如何過關，到時不是更慌張嗎？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307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道好修只在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十一、定靜功夫要修好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古人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說「急中生智」，一個人能夠急中生智，就可看出他有多少的修養功夫！你臨危不亂，才能給自己一條生路走，你先引出生機了，後面的人才有希望啊！徒啊！照此看來，你能平時不下「定靜」功夫嗎？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289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道好修只在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十二、心常觀照不迷失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修道這件事，說簡單嘛，也著實不容易，說不容易嘛，其實也很簡單，就看你的根器。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如果真要談起「修行」這兩個字，就要經常觀照，才能走出「心」與「境」的迷思，你的弱點才能察覺出來，這是你的內聖功夫。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131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道好修只在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二、信心不夠難成道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的力量最大，心想做的話自然可成，否則無法達成。有了不退轉的信心，保證你成仙作佛作菩薩，如果對自己沒信心，懷疑是否能成仙作佛，你一輩子就無法成仙作佛，因為你懷疑自己沒信心。任何事皆由信心而來，有信就能有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158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道好修只在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、有信心仙佛來助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你給自己信心力量，上天也會賜給你信心力量。只要你們有心，只要你們願意，為師也願意牽著你，只怕你們不願意，將為師的話牢記，明白嗎？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838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道好修只在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四、道好修只在一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道不是不好修，而是你的心不好控制住；控制好你自己的心，讓自己能夠，隨時隨地平心靜氣，那麼，無論何時、何地，世界都能夠太平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636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道好修只在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五、心靜靈清有智慧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修道人的智慧，不是在深山古洞中展現，而是在生活周遭去體驗。心不能靜，靈不能清，道，當然就無法契入你的內心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064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道好修只在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六、心境好就考不倒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聰明人要做聰明事，要懂得平下心氣、自我反省，才能通過一層層的考驗。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徒啊！你想要有好的修道環境，就先要有顆乾淨的心，你如果一味要求好環境有用嗎？心境好什麼都好；心境差什麼都差知道嗎？你能做到這樣，「考驗」對你來說，就如一陣風吹過，是不代表任何意義的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175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道好修只在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七、聖賢經典做依歸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道，是悟者得。修則有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;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你若能常保清靜，必能領悟其中的真理。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在這個末後的時候，無奇不有，真真假假，讓人家分不清楚，傻徒兒可要用你們的真智慧來分辨，有理的就接受，無理的就斟酌斟酌！平時要多充實，讀聖賢的經典，以聖賢的經典做依歸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379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道好修只在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八、修道理路要通達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徒兒啊！修道是不是要先理路通達嗎？理路通達了，所行的道才不會有阻礙，因為理路能引迷入悟、突破難關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588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道好修只在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九、修道要謹言慎行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修道要謹言慎行，謹慎我們的言行，注意我們的說話，反省我們的行為，才能少過錯。身體要力行、知行合一，才能顯出道的尊貴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599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422</TotalTime>
  <Words>984</Words>
  <Application>Microsoft Office PowerPoint</Application>
  <PresentationFormat>如螢幕大小 (16:9)</PresentationFormat>
  <Paragraphs>55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道好修只在一心 悟見講</vt:lpstr>
      <vt:lpstr>道好修只在一心 悟見講</vt:lpstr>
      <vt:lpstr>道好修只在一心 悟見講</vt:lpstr>
      <vt:lpstr>道好修只在一心 悟見講</vt:lpstr>
      <vt:lpstr>道好修只在一心 悟見講</vt:lpstr>
      <vt:lpstr>道好修只在一心 悟見講</vt:lpstr>
      <vt:lpstr>道好修只在一心 悟見講</vt:lpstr>
      <vt:lpstr>道好修只在一心 悟見講</vt:lpstr>
      <vt:lpstr>道好修只在一心 悟見講</vt:lpstr>
      <vt:lpstr>道好修只在一心 悟見講</vt:lpstr>
      <vt:lpstr>道好修只在一心 悟見講</vt:lpstr>
      <vt:lpstr>道好修只在一心 悟見講</vt:lpstr>
      <vt:lpstr>道好修只在一心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148</cp:revision>
  <dcterms:created xsi:type="dcterms:W3CDTF">2014-02-15T05:50:45Z</dcterms:created>
  <dcterms:modified xsi:type="dcterms:W3CDTF">2017-05-18T08:23:33Z</dcterms:modified>
</cp:coreProperties>
</file>