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  <p:sldId id="256" r:id="rId3"/>
    <p:sldId id="269" r:id="rId4"/>
    <p:sldId id="268" r:id="rId5"/>
    <p:sldId id="267" r:id="rId6"/>
    <p:sldId id="266" r:id="rId7"/>
    <p:sldId id="265" r:id="rId8"/>
    <p:sldId id="264" r:id="rId9"/>
    <p:sldId id="263" r:id="rId10"/>
    <p:sldId id="262" r:id="rId11"/>
    <p:sldId id="261" r:id="rId12"/>
    <p:sldId id="260" r:id="rId13"/>
    <p:sldId id="259" r:id="rId14"/>
    <p:sldId id="258" r:id="rId15"/>
    <p:sldId id="257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2016/6/14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道在自身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、修道要蘊含德性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兒現在修道，要蘊含德性，德性是什麼呢？</a:t>
            </a: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就是「誠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於中，形於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真心想幫助他人，但不求回報，默默地做，這才是真德性，真功德。所以為師希望徒兒們要養德，德不是口說，德性的好壞是要讓人去感受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道就是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自身看不見的靈性，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這才是真的，希望大家要好好地參悟才是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/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6146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道在自身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十、道在日常生活中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道是在日常生活之間，日常中就有道，所以呢，我做人處事時時刻刻合著道，我就是在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學習怎樣待人之道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、我學習怎樣效法天地之道、我學習什麼是天德地德之道，所以才叫做學道，懂嗎？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07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道在自身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上沒有缺陷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要時時刻刻想著自己的優點以及別人的優點，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你既然有優點，那你就要好好地把它表現出來讓人家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當你時時刻刻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把自己的優點顯現出來，也時時刻刻想著別人的優點時，那世間上才真正的沒有缺陷。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/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8694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道在自身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要以身示道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無言地無語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，所以你們要以身示道，你既然代表道，就要把道帶出來，你走到哪裡，就讓人家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感覺「道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那裡」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你們自己做得好的話，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人家就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說「道很好」，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自己做不好的話，人家就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說「道不好」。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是功是過，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都在你們一念一舉之間，所以你們的一舉一動都不可馬虎喲！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7554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道在自身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十三、做人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不要太高傲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話說「曲高和寡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我們做人不要太高傲，孤高則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寂寞。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，人在深山古洞可修不了道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，在紅塵中也得隨緣而處，要是很高傲的話，你們看看不僅修不了道，你也做不了人啦！知不知道？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9395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道在自身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 fontAlgn="base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十四、不要惦記別人缺點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一直惦記著別人的缺點，要注意別人的優點，我們修道那麼不自然、不快樂，就是缺點看多了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我們往好的方面看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，那麼我們的人生就會更美麗，我們的生活就會更好過了，是不是？</a:t>
            </a:r>
          </a:p>
          <a:p>
            <a:pPr fontAlgn="base"/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為什麼人會產生不平衡的心呢？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因為他心不正，不正就是歪，心歪了，一切事物就無法看清楚，更無法了解自己了。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2001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道在自身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十五、結論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德性是讓人去感受的，說不出來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退一步去私心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，人家更可以感受到你的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德性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二六時中，時時刻刻能夠感謝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，只要你們每天存感謝的心，不管你在哪裡，都能受益無窮，因為無論你怎麼樣，別人都會喜歡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/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575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道在自身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二、道在自身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濟公老說：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每個人的導師還是自己，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能救自己的還是自己，一切憑自己的心念去做，自己的心要定，心要定就得多參訪聖賢先哲，踏以前往聖的足跡，才能了解哪些話哪些理合乎天意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希望徒兒們自己走出自己的路來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，老師要求大家守住自己的一顆心，道在日常、道在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道在自身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55000" lnSpcReduction="20000"/>
          </a:bodyPr>
          <a:lstStyle/>
          <a:p>
            <a:pPr marL="36576" indent="0">
              <a:buNone/>
            </a:pPr>
            <a:r>
              <a:rPr lang="zh-TW" altLang="en-US" sz="6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三、成仙做佛在自己</a:t>
            </a:r>
            <a:endParaRPr lang="en-US" altLang="zh-TW" sz="65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r>
              <a:rPr lang="zh-TW" altLang="en-US" sz="6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6200" dirty="0">
                <a:latin typeface="標楷體" panose="03000509000000000000" pitchFamily="65" charset="-120"/>
                <a:ea typeface="標楷體" panose="03000509000000000000" pitchFamily="65" charset="-120"/>
              </a:rPr>
              <a:t>要成道，今天要有成就，還是自己要想得通才可能，要做仙佛，也要自己放得開才能做仙佛</a:t>
            </a:r>
            <a:r>
              <a:rPr lang="zh-TW" altLang="en-US" sz="6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6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en-US" sz="6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個人的能力無限，潛力無限，</a:t>
            </a:r>
            <a:r>
              <a:rPr lang="zh-TW" altLang="en-US" sz="6200" dirty="0">
                <a:latin typeface="標楷體" panose="03000509000000000000" pitchFamily="65" charset="-120"/>
                <a:ea typeface="標楷體" panose="03000509000000000000" pitchFamily="65" charset="-120"/>
              </a:rPr>
              <a:t>是自己沒去發掘罷了，寶山還得自己挖，每個人都有上天賦予的智慧，因此要自己去挖、自己去</a:t>
            </a:r>
            <a:r>
              <a:rPr lang="zh-TW" altLang="en-US" sz="6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找</a:t>
            </a:r>
            <a:r>
              <a:rPr lang="zh-TW" altLang="en-US" sz="6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6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</a:t>
            </a:r>
            <a:r>
              <a:rPr lang="zh-TW" altLang="en-US" sz="6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心、退心在一念之間</a:t>
            </a:r>
            <a:r>
              <a:rPr lang="zh-TW" altLang="en-US" sz="62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，今天願不願意修，願不願意辦，就看你們自己了。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8502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道在自身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四、要感謝天恩師德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兒有沒有想過，憑你一個凡人，何德何能讓你的祖先沾你的光，你有做了什麼善事嗎？你有行功立德嗎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是坐在佛堂聽講師講課，祖先就可以沾你的光在外面聽啊，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為什麼還不珍惜呢？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183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道在自身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五、要守自己的德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兒要懂得隱惡揚善，別人的德性多發揚，不要常記著他人的缺點，修道要有寬大的心胸，要學彌勒佛的心去包容，包容第一步即是忍，修道要剛柔並濟，懂得嗎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總要留德才會與天地並生，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相生相配合，天地人即為三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才，也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因此自己要守自己的德。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5308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道在自身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六、修道辦道要快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天時緊急，修道要一步當作兩步走，雖是困難，但為師希望你們能盡心，盡心渡人、盡心照顧家庭。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3394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道在自身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七、學老師的濟公之心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不分老與少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、乾與坤、先與後，同心協力才能見道成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是活潑玲瓏的，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但也不可有貢高心，大家同是老母的分靈，應該互相扶持、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互相幫助。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全在自己的掌握之中，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希望徒兒學學為師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的「濟公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6590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道在自身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八、化除心中疑惑不滿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有疑惑、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心中有不滿，務必要自己去平息化解，這樣水火兼容，才不會生百病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之後你就會知道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，天地萬物之間和我們的五行陰陽、人體的構造及一切的思想，其實都是相互配合，相互牽連的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註解：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、肝木、脾土、肺金、腎水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9844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道在自身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九、自身就是佛堂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不是在佛堂才可以修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，不是在佛堂才可以躲劫避難，我們本身就有一個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佛堂。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是每個地方每個角落要做你應該做的，這就是道呀！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並不是來佛堂聽兩小時的道理，便是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我們要把道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融入社會、融入於家庭、融入於世界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431584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316</TotalTime>
  <Words>1360</Words>
  <Application>Microsoft Office PowerPoint</Application>
  <PresentationFormat>如螢幕大小 (16:9)</PresentationFormat>
  <Paragraphs>82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道在自身    悟見講                  </vt:lpstr>
      <vt:lpstr>道在自身    悟見講                  </vt:lpstr>
      <vt:lpstr>道在自身    悟見講                  </vt:lpstr>
      <vt:lpstr>道在自身    悟見講                  </vt:lpstr>
      <vt:lpstr>道在自身    悟見講                  </vt:lpstr>
      <vt:lpstr>道在自身    悟見講                  </vt:lpstr>
      <vt:lpstr>道在自身    悟見講                  </vt:lpstr>
      <vt:lpstr>道在自身    悟見講                  </vt:lpstr>
      <vt:lpstr>道在自身    悟見講                  </vt:lpstr>
      <vt:lpstr>道在自身    悟見講                  </vt:lpstr>
      <vt:lpstr>道在自身    悟見講                  </vt:lpstr>
      <vt:lpstr>道在自身    悟見講                  </vt:lpstr>
      <vt:lpstr>道在自身    悟見講                  </vt:lpstr>
      <vt:lpstr>道在自身    悟見講                  </vt:lpstr>
      <vt:lpstr>道在自身  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114</cp:revision>
  <dcterms:created xsi:type="dcterms:W3CDTF">2014-02-15T05:50:45Z</dcterms:created>
  <dcterms:modified xsi:type="dcterms:W3CDTF">2016-06-14T02:49:56Z</dcterms:modified>
</cp:coreProperties>
</file>