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0" r:id="rId3"/>
    <p:sldId id="269" r:id="rId4"/>
    <p:sldId id="268" r:id="rId5"/>
    <p:sldId id="267" r:id="rId6"/>
    <p:sldId id="266" r:id="rId7"/>
    <p:sldId id="265" r:id="rId8"/>
    <p:sldId id="264" r:id="rId9"/>
    <p:sldId id="263" r:id="rId10"/>
    <p:sldId id="262" r:id="rId11"/>
    <p:sldId id="261" r:id="rId12"/>
    <p:sldId id="260" r:id="rId13"/>
    <p:sldId id="257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2016/6/15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2016/6/15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再談道在自身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一、要忍也要能化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萬般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事物置心底，遭遇到不如意及困難，不是用忍的壓下去，你要化掉才是上策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久了就會爆發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，火山岩爆發會如何啊！會傷及無辜，是不是？百日種樹，一日卻火燒功德林，枉費在修啊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8169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再談道在自身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十、夫妻要互相體諒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起來了，公說公有理、婆說婆有理，兩個都有理，可是啊，得理不要不饒人，對不對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凡事多為對方想一想，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多用一點愛心，就不會起爭執，也才能夠相敬如賓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你忍一忍，我讓一讓，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凡事不管你有理沒理，趕快停止，一個銅板就不會響了，是不是？</a:t>
            </a:r>
          </a:p>
        </p:txBody>
      </p:sp>
    </p:spTree>
    <p:extLst>
      <p:ext uri="{BB962C8B-B14F-4D97-AF65-F5344CB8AC3E}">
        <p14:creationId xmlns:p14="http://schemas.microsoft.com/office/powerpoint/2010/main" val="1600323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再談道在自身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濟公老師又說：</a:t>
            </a:r>
            <a:endParaRPr lang="en-US" altLang="zh-TW" sz="32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要將道帶到這個婚姻裡面，然後影響所有周遭的人，讓他們知道，修道人的婚姻是如此的好，修道人的家庭是如此的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祥和。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修道要立一個模範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，最簡單的就是立一個模範家庭，只要有道親隨時去你家查訪，家裡隨時都乾乾淨淨、和和氣氣，隨時隨地去都是這個樣子，那這個家庭有道，對不對？這個家庭有資格談得上修道，對不對？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2198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再談道在自身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十一、做好悌道兄弟和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4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我們如何能夠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像小時候打一打、鬧一鬧、吵一吵就算了，過後還是一樣的相親相愛，我們如何能夠回到小時候那樣的心態呢？我們是不是要以修道來做，對不對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一個有德的人必不孤，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只要你讓他證實了修道人還不錯，他自然而然地會對你化解成見，是不是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0964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再談道在自身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為什麼手足之間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到現在成見還在，因為我們不能以身示示道，是不是？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我們既然不能以身示道的話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，那是不是表示我們有辱道？我們不配談修道？是不是？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0656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再談道在自身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二、要懂得做人的道理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9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有些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已經修道了，可是家庭還是不和睦，為什麼？因為你們沒有盡人倫之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責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今天不要說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我已經求道了，我就一直沖、一直高，什麼也不顧了，家也不顧了，人也不顧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了。</a:t>
            </a:r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生活在群眾當中，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生活在人群當中，要懂得做人的道理，今天你不懂得做人之道，你就枉做人！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6002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再談道在自身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三、不要再造孽緣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endParaRPr lang="en-US" altLang="zh-TW" sz="39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必須有智慧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，修行是在開創美滿的家庭，而絕不是讓你們把今生的緣導致來生的孽緣，你今生這段緣若沒有圓，來世你就會碰到一段孽緣啊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在家中有摩擦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就看你們是用什麼心，把摩擦化為助力，道降火宅，聖凡雙修，對不對？巧妙運用你們的時間，運用你們的妙智，把一些不該有的是非轉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掉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3783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再談道在自身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zh-TW" altLang="en-US" sz="4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四、老無老以及人之老</a:t>
            </a:r>
            <a:endParaRPr lang="en-US" altLang="zh-TW" sz="4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4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兒啊</a:t>
            </a:r>
            <a:r>
              <a:rPr lang="zh-TW" altLang="en-US" sz="4600" dirty="0">
                <a:latin typeface="標楷體" panose="03000509000000000000" pitchFamily="65" charset="-120"/>
                <a:ea typeface="標楷體" panose="03000509000000000000" pitchFamily="65" charset="-120"/>
              </a:rPr>
              <a:t>！你們是老吾老以及人之老，還是只會老人之老？你在道場做一個模範棟樑，回到家裡以後呢？是不是在外行王道，在家行霸道</a:t>
            </a:r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4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你在這裡</a:t>
            </a:r>
            <a:r>
              <a:rPr lang="zh-TW" altLang="en-US" sz="4600" dirty="0">
                <a:latin typeface="標楷體" panose="03000509000000000000" pitchFamily="65" charset="-120"/>
                <a:ea typeface="標楷體" panose="03000509000000000000" pitchFamily="65" charset="-120"/>
              </a:rPr>
              <a:t>，前面的人要你坐挺你就坐挺，要你反省你就反省，百分之百地遵從，然後你們回到各自熟悉的環境以後呢？是原形畢露還是恢復本來</a:t>
            </a:r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4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你們真能做到人道</a:t>
            </a:r>
            <a:r>
              <a:rPr lang="zh-TW" altLang="en-US" sz="4600" dirty="0">
                <a:latin typeface="標楷體" panose="03000509000000000000" pitchFamily="65" charset="-120"/>
                <a:ea typeface="標楷體" panose="03000509000000000000" pitchFamily="65" charset="-120"/>
              </a:rPr>
              <a:t>，盡你的責任，這才能為人標杆，不要被人家說成表裡不一。</a:t>
            </a:r>
            <a:endParaRPr lang="en-US" altLang="zh-TW" sz="4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9026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再談道在自身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五、對親人要用溝通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4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你的親人做錯一件事情，你就斥責他，他也不見得會了解你的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心意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你如果能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了解對方的個性，就可以好好地去溝通、去規勸他，天地之理也是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如此。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了解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他不是去奉承他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，而是從這當中，大家和合的生活在一起，大家和氣一團才能生出智慧。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4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6578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再談道在自身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六、做人要盡本分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並不是要你們完全把假的丟掉，你說父母是假你就不孝順，對嗎？你說錢財是假你就不工作，對嗎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的本份盡了，才能成就真的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，做人本份盡了，才能成就神，有真才會看到假，當你悟透時，心中便無真假了。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9711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再談道在自身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七、要孝順父母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兒，你們有沒有一個心思想要渡父母啊？有！可是不知從何渡起，是不是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許多子女就是很奇怪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，無法對自己的父母和言悅色，怎麼辦？繼續發脾氣嗎？不知道怎麼做的話，就想想來佛堂的時候，人家是怎麼侍奉你的，你回去就怎麼侍奉他們，還要有同樣的真心真意，這樣才會有效果。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7026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再談道在自身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八、把子孫都教育好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要把你們的子子子孫孫都教育得好，讓他們都能夠明理，不要讓他們對社會有所危害，好不好？這也是一種莫大的功德！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7681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再談道在自身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九、要做人的模範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在修道的過程中，你們已經算是道場的前輩了、老講師了，那我們有沒有真的做到我們身為前輩的一個模範呢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每個人出來都打扮得光鮮亮麗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、整整齊齊、從頭到腳煥然一新，可是呢，回到家裡以后就蓬頭垢面、衣衫不整，是不是啊！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54294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307</TotalTime>
  <Words>1215</Words>
  <Application>Microsoft Office PowerPoint</Application>
  <PresentationFormat>如螢幕大小 (16:9)</PresentationFormat>
  <Paragraphs>64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0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 再談道在自身  悟見講                  </vt:lpstr>
      <vt:lpstr> 再談道在自身  悟見講                  </vt:lpstr>
      <vt:lpstr> 再談道在自身  悟見講                  </vt:lpstr>
      <vt:lpstr> 再談道在自身  悟見講                  </vt:lpstr>
      <vt:lpstr> 再談道在自身  悟見講                  </vt:lpstr>
      <vt:lpstr> 再談道在自身  悟見講                  </vt:lpstr>
      <vt:lpstr> 再談道在自身  悟見講                  </vt:lpstr>
      <vt:lpstr> 再談道在自身  悟見講                  </vt:lpstr>
      <vt:lpstr> 再談道在自身  悟見講                  </vt:lpstr>
      <vt:lpstr> 再談道在自身  悟見講                  </vt:lpstr>
      <vt:lpstr> 再談道在自身  悟見講                  </vt:lpstr>
      <vt:lpstr> 再談道在自身  悟見講                  </vt:lpstr>
      <vt:lpstr> 再談道在自身 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110</cp:revision>
  <dcterms:created xsi:type="dcterms:W3CDTF">2014-02-15T05:50:45Z</dcterms:created>
  <dcterms:modified xsi:type="dcterms:W3CDTF">2016-06-15T02:50:04Z</dcterms:modified>
</cp:coreProperties>
</file>