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298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、三界十方齊上舟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濟濟三界十方齊上舟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公公不二法門反觀求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活活舌燦蓮花借假修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佛佛弗人人修天爵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十、得一善者服膺守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一善者服膺守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把握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佳期立勛功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緣份甚深厚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聚合敦品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緣惜緣勿迷昧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創造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聖業己進行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往知來目標定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潛移默化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勿視輕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99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十一、盡心竭力揚道宏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規中矩安己命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盡心竭力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揚道宏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叮嚀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話語話中話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參悟更知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師在旁助徒弟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神如在共相應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不多再囑辭母駕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乩放下此玉衡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120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二、存心養性意從容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之道重發蒙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其良知展良能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學體用行一貫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存心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養性意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從容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之初生性至善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坎填離達圓融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稟物慾濃雲蔽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心動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神疲亂寸衷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426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三、當鎖心猿拴意馬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鎖心猿拴意馬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靜情逸樂無窮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在聖傳修在己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不遠人嚴己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禮智天所命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如不及恐失中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益暮習不厭倦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專心致志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道推崇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434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四、身修家齊天下治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聖希賢精神振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己成人明旨宗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修家齊天下治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期許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堯天舜日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民安樂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和下睦態謙恭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為仁務根本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齊心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共勉勠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力行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8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五、立身行道處萬事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身行道處萬事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泰然處之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心靜寧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倫攸敘盡其性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日用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酬酢心至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天則地敏於事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戰戰兢兢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奔前程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由人積命由天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安分守己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勿盲從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65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六、行道修辦莫踰矩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之所覆地所載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生地養恩情濃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孝出悌行忠恕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恭維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鞠養報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修辦莫踰矩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飲水思源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悟本宗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父慈子孝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悅顏色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兄友弟恭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不相爭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129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七、君子意誠無妄語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有過子規諫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憲令德振家風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其所愛愛其愛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仁慈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惻隱天性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意誠無妄語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篤恭天下平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信誓旦旦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無宿諾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行善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積德建聖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91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八、惟道是從無差謬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其不賢內自省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善規過輔仁風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道是從無差謬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威儀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抑抑道德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建名立行端正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反求諸己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勇前衝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加增莫退卻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始終如一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47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道在聖傳修在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九、登堂入室參明義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登堂入室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參明義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枉兩天坐其中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透萬物之妙理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於己關係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輶攸畏精益進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突破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萬難更上層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師勉語批一段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語重心長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告徒童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29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272</Words>
  <Application>Microsoft Office PowerPoint</Application>
  <PresentationFormat>如螢幕大小 (16:9)</PresentationFormat>
  <Paragraphs>63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微軟正黑體</vt:lpstr>
      <vt:lpstr>標楷體</vt:lpstr>
      <vt:lpstr>Arial</vt:lpstr>
      <vt:lpstr>Wingdings 2</vt:lpstr>
      <vt:lpstr>科技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  <vt:lpstr>道在聖傳修在己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99</cp:revision>
  <dcterms:created xsi:type="dcterms:W3CDTF">2014-02-15T05:50:45Z</dcterms:created>
  <dcterms:modified xsi:type="dcterms:W3CDTF">2016-12-22T07:04:17Z</dcterms:modified>
</cp:coreProperties>
</file>