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7" r:id="rId2"/>
    <p:sldId id="268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69" r:id="rId11"/>
    <p:sldId id="259" r:id="rId12"/>
    <p:sldId id="258" r:id="rId13"/>
    <p:sldId id="277" r:id="rId14"/>
    <p:sldId id="276" r:id="rId15"/>
    <p:sldId id="274" r:id="rId16"/>
    <p:sldId id="279" r:id="rId17"/>
    <p:sldId id="278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2959B-2097-4F47-AEB1-415FCEE3AAEE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4ADF8-F43B-436C-A846-A79C4FF4B0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986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ADF8-F43B-436C-A846-A79C4FF4B00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43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、把道融入生活中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相端莊　令人可重　其相高貴　令人可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羡其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相有禮　令人可讚　其相規矩　令人可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老師又說：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要把道溶入社會，溶入於家庭，溶入於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世界上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，佛堂只是一個輔助、幫忙，大家攜手共進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0213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如何在生活中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者，不可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須臾離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也，可離非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行：行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住：立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松，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站立姿態，鞠躬立正，誠敬站班，執禮不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腳、不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坐：坐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鐘，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不翹腳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腳，端莊有禮。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1" dirty="0" smtClean="0"/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83354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十一、修道要謹言慎行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一場               何以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眾生愛論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揚             是非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長短人我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                    迷惑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己性擾心腸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無有得益愁城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              何日得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悟本來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樣            何不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真修義理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                  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修實煉作賢良</a:t>
            </a: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0394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十二、學會做人能做神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日常當中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，必須與人相處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，因此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是親近的，而你們所做所為必須對上天負責，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也是跟你們很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親近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更不用說了，這些跟你最親近的三樣，你都沒辦法了解它，那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你能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做一個人嗎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先學會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了做人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，你再來做神，如此成仙就不難了，凡事皆是一點心而已。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十三、要學謙下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進入人們的世界，首先要謙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別人謙下之外還要對自己謙下，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怎樣謙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下？即不生狂妄、驕寵之心，在成功與失敗當中都以平等心處之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自喜，失敗亦不妄自菲薄，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成功失敗只是一念之間，只要每日常保此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不管成功與否都波及不到你。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912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十四、時時心存感恩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二六時中時時刻刻能夠感謝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，只要你們每天存感謝的心，不管你在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都受益無窮，因為無論你怎樣別人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都喜歡你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重新做起，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先踏出第一個步驟，「改掉自己種種壞習慣，改掉自己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62094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十五、對人要真誠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人要真真誠誠，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若暗地想一些不好的事，雖沒說出來，那些不好的念頭 也會傷自己的心，傷心就會摧德，德性要靠隱微處彰顯的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講課講得好 ，不一定有德，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德是在日常中培養，行進間隱微處去行，德性是讓人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感受的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，是說不出來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</a:p>
        </p:txBody>
      </p:sp>
    </p:spTree>
    <p:extLst>
      <p:ext uri="{BB962C8B-B14F-4D97-AF65-F5344CB8AC3E}">
        <p14:creationId xmlns:p14="http://schemas.microsoft.com/office/powerpoint/2010/main" val="12692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十六、要把心放下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心就在你個人的內心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，不是你這血肉的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心。而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你這個心，你死了，它照樣要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下地獄去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受苦，你若在世有修，它就到天堂去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間很多事情綁著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你，你放不下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，每天纏繞著你，讓你煩惱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無數。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為師才要你放下這個心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，你心中有道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就看得開，看得開，心就能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放下。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1" dirty="0" smtClean="0"/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8039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十七、要永保赤子之心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自卑的人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，臉上毫無朝氣，看起來像一個生病的人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自信的人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上一片傲氣，絲毫不覺得人生是苦海，痛苦在那裡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要保持愉快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就要有一顆赤子之心，年紀愈大，心性的修養愈要往小孩子方面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，小孩子天真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活潑。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533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、自性佛堂在我身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修道不是在佛堂才可以修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，不是在佛堂才可以躲劫避難，我們本身有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一個佛堂。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是每個地方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，每個角落，要做你應該做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就是道呀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聽兩小時的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道理，便是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道呀！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0316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三、道在學習中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學道，道是在日常生活之間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，日常中就有道，所以呢，我做人處世時 時刻刻合著道，我就是在學習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學習怎樣待人之道，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我學習怎樣效法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道，我學習什麼是天德、地德之道，所以才叫做「學道」，懂嗎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說我來到佛堂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參辭駕啦，聽聽道理我就是在學道，不是這樣子。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5143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四、我們是完美的化身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要時時刻刻記住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你是最完美的化身，你是上帝所做出來最好的傑作，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懂嗎？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時時刻刻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想著自己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的優點以及別人的優點。你既然有優點，那你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就要好好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的把它表現出來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看。</a:t>
            </a:r>
          </a:p>
          <a:p>
            <a:endParaRPr lang="zh-TW" altLang="en-US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70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五、把缺點改成優點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要如何把你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自卑隱藏在裏面，而潛在意識如何把它化消呢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時時刻刻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，你要懂得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你自己的優點，更懂得能夠把缺點改變成優點，那才是修持功夫最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上乘的，懂嗎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0284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六、以身示道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既然代表道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，就要把他帶出來，你走到哪裡就讓人家感覺「道」就在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那裡。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健康的生命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要成為美麗的生命，首先要有健康的心靈，有了健康的心靈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就可以有一番健康的作為，才能夠誠於中、行於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你自身有道，一世有道，你自身如果無道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，一世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無道。</a:t>
            </a:r>
          </a:p>
          <a:p>
            <a:endParaRPr lang="en-US" altLang="zh-TW" sz="3200" b="1" dirty="0" smtClean="0"/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4529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七、與道合為一體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智慧本來就是 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團靈光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，而煩惱都是自擾自找的，有句話叫杞人憂天，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庸人自擾。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心靈有了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涵養，有了仁慈心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，有了寬容心，就可以包天包地，你就會與道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與天地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合為一體。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764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八、心思要正確純真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道是怎麼樣的？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無邊無際，說小很小，說大很大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。所以心思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要正確、要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純真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，心地要明朗、要寬闊、要達觀，精神要抖擻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要活潑開朗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溶入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人家的生命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要圓融，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做事要活潑，不要一就是一，涵蓋之中還要帶點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活潑。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444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道在生活中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九、時時都不能隨便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無言地無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以身示道，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自己做得好的話，人家就說道很好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做不好的話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人家就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說道不好，那誰的錯呢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做得不錯，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人家就說道很好，那誰的功？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是你們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功、是過都在你們一念、一舉之間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，所以一舉一動都不可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224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685</TotalTime>
  <Words>1352</Words>
  <Application>Microsoft Office PowerPoint</Application>
  <PresentationFormat>如螢幕大小 (16:9)</PresentationFormat>
  <Paragraphs>97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  <vt:lpstr> 道在生活中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144</cp:revision>
  <dcterms:created xsi:type="dcterms:W3CDTF">2014-02-15T05:50:45Z</dcterms:created>
  <dcterms:modified xsi:type="dcterms:W3CDTF">2016-06-25T07:45:28Z</dcterms:modified>
</cp:coreProperties>
</file>