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、不要逞口舌之快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只要立定志向，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什麼事都能做得好、辦得好，仙佛的典蹟，歷歷會假嗎？不要盲目而從，不要逞口舌之快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講師講員不要言人是非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，對後學的自尊心要顧好。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樹要皮、人要面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，後學有好有壞，是一定的道理，各人有各人的才華，要好好利用，讓他們有發揮的餘地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十、真正的去修道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道理你們已經聽了一大堆了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老師講的，相信你們，也可以從中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去，加以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分析一下，再多的訓文，相信你也看不完，記不了老師真心的訓語。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希望你們，能夠記住老師的話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，真正的去做，真正的去行，真正的去修道。 </a:t>
            </a:r>
          </a:p>
        </p:txBody>
      </p:sp>
    </p:spTree>
    <p:extLst>
      <p:ext uri="{BB962C8B-B14F-4D97-AF65-F5344CB8AC3E}">
        <p14:creationId xmlns:p14="http://schemas.microsoft.com/office/powerpoint/2010/main" val="5177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一切是天恩師德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你們不要認為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，自己沒有什麼能力，其實一個有能力的人，真正的是，在他那一點志氣，對不對？你能說每一個人，真正的有能力嗎？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憑著一點至誠的心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，你們辦的這麼宏展，沒有天命的話，哪裡會有今天呢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45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存著悔悟的心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你要存著一顆悔悟的心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，能夠悔悟的話，你們的前途還是無量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你要是寬恕自己的話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，誰敢擔保你，一定能夠上天堂？誰敢擔保你不會下地獄呢？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116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二、莫愧對自己祖先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徒兒們要飲水思源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，敬老尊賢、道理明瞭、至誠來抱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瘋瘋顛顛不要緊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，裡面要實實在在，若有風風雨雨，愧對自己的祖先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68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三、不批評好好修辦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吃自己的飯，辦自己的事，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前人後學過錯，各人做各人受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的過錯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，後學可不能承擔。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，你們不必批評，好好修好好辦，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康莊大道，就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在你們的眼前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四、默默的做收成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唯其無私成其私，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能修的好，人家自然會尊敬你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默默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的耕耘，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默默的做，以後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收成更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24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五、道在人心快修辦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道不在口頭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，道在人心，人生七十古來稀，能活多久呢？有多少良辰美景，可以好好把握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，四面楚歌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的處境，天災人禍，各處災難連連，瘟疫、地震、刀兵、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822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六、主敬存誠去辦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天道有多久，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要看道心是否恆久？道心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動搖，不管多大的犧牲，一定有代價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盡個人的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文則文， 能武則武，主敬存誠去辦，了愿孝順父母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七、理不清枉費修道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你們有沒有想想看啊？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光會嘻嘻哈哈，這邊郊遊、那邊看戲，這裡好熱鬧 ，來聽一聽好了，妙訓一篇篇的給你們，卻說是人為的力量，你心若假， 甚麼都是假。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你心成熟了嗎？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講師一個一個油腔滑調，講了多少道理來了 ？隱居的隱居，不提也罷，這怎麼不叫老師傷心呢？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084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八、道在無爭不要爭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老師希望你們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，從今以後，能夠學得謙虛一點，不要這樣爭權，好嗎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什麼好爭的呢？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老師都不爭了，你們還爭什麼？天下也不是你為主，你爭什麼呢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87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道在人心快修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九、珍惜修道的環境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君子素其位而行，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不謙虛的人，會遭到人家的蔑視，知道嗎？不要以為老師講的是白講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你們沒有想一想，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有這個肉體，是多麼的不容易，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生在台灣這個寶地，又是多麼的難得。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28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529</TotalTime>
  <Words>902</Words>
  <Application>Microsoft Office PowerPoint</Application>
  <PresentationFormat>如螢幕大小 (16:9)</PresentationFormat>
  <Paragraphs>62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道在人心快修辦 悟見講</vt:lpstr>
      <vt:lpstr>道在人心快修辦 悟見講</vt:lpstr>
      <vt:lpstr>道在人心快修辦 悟見講</vt:lpstr>
      <vt:lpstr>道在人心快修辦 悟見講</vt:lpstr>
      <vt:lpstr>道在人心快修辦 悟見講</vt:lpstr>
      <vt:lpstr>道在人心快修辦 悟見講</vt:lpstr>
      <vt:lpstr>道在人心快修辦 悟見講</vt:lpstr>
      <vt:lpstr>道在人心快修辦 悟見講</vt:lpstr>
      <vt:lpstr>道在人心快修辦 悟見講</vt:lpstr>
      <vt:lpstr>道在人心快修辦 悟見講</vt:lpstr>
      <vt:lpstr>道在人心快修辦 悟見講</vt:lpstr>
      <vt:lpstr>道在人心快修辦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239</cp:revision>
  <dcterms:created xsi:type="dcterms:W3CDTF">2014-02-15T05:50:45Z</dcterms:created>
  <dcterms:modified xsi:type="dcterms:W3CDTF">2018-01-09T04:33:58Z</dcterms:modified>
  <cp:contentStatus/>
</cp:coreProperties>
</file>