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297" r:id="rId3"/>
    <p:sldId id="296" r:id="rId4"/>
    <p:sldId id="310" r:id="rId5"/>
    <p:sldId id="309" r:id="rId6"/>
    <p:sldId id="306" r:id="rId7"/>
    <p:sldId id="305" r:id="rId8"/>
    <p:sldId id="304" r:id="rId9"/>
    <p:sldId id="303" r:id="rId10"/>
    <p:sldId id="301" r:id="rId11"/>
    <p:sldId id="31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一、何謂迴光返照？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修道之人要先了解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什麼？先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了解自己的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心，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自己</a:t>
            </a:r>
            <a:r>
              <a:rPr lang="zh-TW" altLang="en-US" sz="3600" dirty="0">
                <a:ea typeface="全真細隸書" panose="02010609000101010101" pitchFamily="49" charset="-120"/>
              </a:rPr>
              <a:t>的心是什麼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心，要</a:t>
            </a:r>
            <a:r>
              <a:rPr lang="zh-TW" altLang="en-US" sz="3600" dirty="0">
                <a:ea typeface="全真細隸書" panose="02010609000101010101" pitchFamily="49" charset="-120"/>
              </a:rPr>
              <a:t>時常去返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照，有</a:t>
            </a:r>
            <a:r>
              <a:rPr lang="zh-TW" altLang="en-US" sz="3600" dirty="0">
                <a:ea typeface="全真細隸書" panose="02010609000101010101" pitchFamily="49" charset="-120"/>
              </a:rPr>
              <a:t>缺點就要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改掉，好</a:t>
            </a:r>
            <a:r>
              <a:rPr lang="zh-TW" altLang="en-US" sz="3600" dirty="0">
                <a:ea typeface="全真細隸書" panose="02010609000101010101" pitchFamily="49" charset="-120"/>
              </a:rPr>
              <a:t>的繼續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勉勵，不好</a:t>
            </a:r>
            <a:r>
              <a:rPr lang="zh-TW" altLang="en-US" sz="3600" dirty="0">
                <a:ea typeface="全真細隸書" panose="02010609000101010101" pitchFamily="49" charset="-120"/>
              </a:rPr>
              <a:t>的去掉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他，這</a:t>
            </a:r>
            <a:r>
              <a:rPr lang="zh-TW" altLang="en-US" sz="3600" dirty="0">
                <a:ea typeface="全真細隸書" panose="02010609000101010101" pitchFamily="49" charset="-120"/>
              </a:rPr>
              <a:t>叫做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迴光返照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物歸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原處，人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歸原位→自性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看到</a:t>
            </a:r>
            <a:r>
              <a:rPr lang="zh-TW" altLang="en-US" sz="3600">
                <a:ea typeface="全真細隸書" panose="02010609000101010101" pitchFamily="49" charset="-120"/>
              </a:rPr>
              <a:t>別人</a:t>
            </a:r>
            <a:r>
              <a:rPr lang="zh-TW" altLang="en-US" sz="3600" smtClean="0">
                <a:ea typeface="全真細隸書" panose="02010609000101010101" pitchFamily="49" charset="-120"/>
              </a:rPr>
              <a:t>不是，趕快迴光返照，眼不見為淨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6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十、意守玄關回本心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濟公活佛慈訓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時時念頭守一，不思善，不思惡，不執著，五字真言時時默念，有空三寶用一用。為師傳給你們的三寶心法，是不是要用來預防盜賊？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時時刻刻用三寶，放下人世間的情愛、痛苦、煩惱，債清德立，就漸漸與仙佛接近了。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南海古佛慈訓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方寸寶地應時時讓它清靜，無塵埃染著，時時迴光返照，照見自家主人。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記取無時無刻牢拴意馬念無生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濟公老師詩曰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三寶</a:t>
            </a:r>
            <a:r>
              <a:rPr lang="zh-TW" altLang="en-US" sz="3600" dirty="0">
                <a:ea typeface="全真細隸書" panose="02010609000101010101" pitchFamily="49" charset="-120"/>
              </a:rPr>
              <a:t>心法日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常用             修心</a:t>
            </a:r>
            <a:r>
              <a:rPr lang="zh-TW" altLang="en-US" sz="3600" dirty="0">
                <a:ea typeface="全真細隸書" panose="02010609000101010101" pitchFamily="49" charset="-120"/>
              </a:rPr>
              <a:t>煉性復本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容           莫</a:t>
            </a:r>
            <a:r>
              <a:rPr lang="zh-TW" altLang="en-US" sz="3600" dirty="0">
                <a:ea typeface="全真細隸書" panose="02010609000101010101" pitchFamily="49" charset="-120"/>
              </a:rPr>
              <a:t>將此寶丟腦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後               辜負</a:t>
            </a:r>
            <a:r>
              <a:rPr lang="zh-TW" altLang="en-US" sz="3600" dirty="0">
                <a:ea typeface="全真細隸書" panose="02010609000101010101" pitchFamily="49" charset="-120"/>
              </a:rPr>
              <a:t>上蒼把道弘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5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85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42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2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二、明師一指回到自性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佛</a:t>
            </a:r>
            <a:r>
              <a:rPr lang="zh-TW" altLang="en-US" sz="3400" dirty="0">
                <a:ea typeface="全真細隸書" panose="02010609000101010101" pitchFamily="49" charset="-120"/>
              </a:rPr>
              <a:t>性本無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差別，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被為師打開那一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竅，那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就是你生死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門戶，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流浪</a:t>
            </a:r>
            <a:r>
              <a:rPr lang="zh-TW" altLang="en-US" sz="3400" dirty="0">
                <a:ea typeface="全真細隸書" panose="02010609000101010101" pitchFamily="49" charset="-120"/>
              </a:rPr>
              <a:t>生死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六萬年，今天</a:t>
            </a:r>
            <a:r>
              <a:rPr lang="zh-TW" altLang="en-US" sz="3400" dirty="0">
                <a:ea typeface="全真細隸書" panose="02010609000101010101" pitchFamily="49" charset="-120"/>
              </a:rPr>
              <a:t>找到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了，不要</a:t>
            </a:r>
            <a:r>
              <a:rPr lang="zh-TW" altLang="en-US" sz="3400" dirty="0">
                <a:ea typeface="全真細隸書" panose="02010609000101010101" pitchFamily="49" charset="-120"/>
              </a:rPr>
              <a:t>再忘記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啊！</a:t>
            </a:r>
            <a:endParaRPr lang="en-US" altLang="zh-TW" sz="3400" dirty="0" smtClean="0"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時常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回來這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地方，別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一直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放出去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，來</a:t>
            </a:r>
            <a:r>
              <a:rPr lang="zh-TW" altLang="en-US" sz="3400" dirty="0">
                <a:ea typeface="全真細隸書" panose="02010609000101010101" pitchFamily="49" charset="-120"/>
              </a:rPr>
              <a:t>此就是要學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道，學</a:t>
            </a:r>
            <a:r>
              <a:rPr lang="zh-TW" altLang="en-US" sz="3400" dirty="0">
                <a:ea typeface="全真細隸書" panose="02010609000101010101" pitchFamily="49" charset="-120"/>
              </a:rPr>
              <a:t>道就是要學習這顆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心，這</a:t>
            </a:r>
            <a:r>
              <a:rPr lang="zh-TW" altLang="en-US" sz="3400" dirty="0">
                <a:ea typeface="全真細隸書" panose="02010609000101010101" pitchFamily="49" charset="-120"/>
              </a:rPr>
              <a:t>心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修好，是不是</a:t>
            </a:r>
            <a:r>
              <a:rPr lang="zh-TW" altLang="en-US" sz="3400" dirty="0">
                <a:ea typeface="全真細隸書" panose="02010609000101010101" pitchFamily="49" charset="-120"/>
              </a:rPr>
              <a:t>一切都好</a:t>
            </a:r>
            <a:r>
              <a:rPr lang="zh-TW" altLang="en-US" sz="3400" dirty="0" smtClean="0">
                <a:ea typeface="全真細隸書" panose="02010609000101010101" pitchFamily="49" charset="-120"/>
              </a:rPr>
              <a:t>了，因為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你的心就是</a:t>
            </a:r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根本，自古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聖賢都在找這點。</a:t>
            </a:r>
            <a:endParaRPr lang="zh-TW" altLang="en-US" sz="34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95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三、人都有個性命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仙佛慈語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人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一叩是什麼？人一叩叫命</a:t>
            </a:r>
            <a:r>
              <a:rPr lang="zh-TW" altLang="en-US" sz="3200" dirty="0">
                <a:ea typeface="全真細隸書" panose="02010609000101010101" pitchFamily="49" charset="-120"/>
              </a:rPr>
              <a:t>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是提醒你，你有一個命</a:t>
            </a:r>
            <a:r>
              <a:rPr lang="zh-TW" altLang="en-US" sz="3200" dirty="0">
                <a:ea typeface="全真細隸書" panose="02010609000101010101" pitchFamily="49" charset="-120"/>
              </a:rPr>
              <a:t>，你的天命非常的重要，所以你來這裡是提醒你，時時刻刻不要忘了自己的天命、天性，不是叫你來要拜偶像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可是</a:t>
            </a:r>
            <a:r>
              <a:rPr lang="zh-TW" altLang="en-US" sz="3200" dirty="0">
                <a:ea typeface="全真細隸書" panose="02010609000101010101" pitchFamily="49" charset="-120"/>
              </a:rPr>
              <a:t>你在叩的時候，你的天命能夠跟上天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的真神</a:t>
            </a:r>
            <a:r>
              <a:rPr lang="zh-TW" altLang="en-US" sz="3200" dirty="0">
                <a:ea typeface="全真細隸書" panose="02010609000101010101" pitchFamily="49" charset="-120"/>
              </a:rPr>
              <a:t>交流感應，在你的一動一靜之中，你早就做到了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禪定。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四、只怕執著的心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人生</a:t>
            </a:r>
            <a:r>
              <a:rPr lang="zh-TW" altLang="en-US" sz="3600" dirty="0">
                <a:ea typeface="全真細隸書" panose="02010609000101010101" pitchFamily="49" charset="-120"/>
              </a:rPr>
              <a:t>本來就充滿了無數的喜怒哀樂、煩惱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雜念，徒啊！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咱們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不怕念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起，只怕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那顆執著的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有了執著，就</a:t>
            </a:r>
            <a:r>
              <a:rPr lang="zh-TW" altLang="en-US" sz="3600" dirty="0">
                <a:ea typeface="全真細隸書" panose="02010609000101010101" pitchFamily="49" charset="-120"/>
              </a:rPr>
              <a:t>不容易察覺煩惱妄想的出處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啊！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如今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藉由三寶心法的修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持，便是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要讓自己時時刻刻保持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明淨，不會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輕易被外境所困擾。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35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五、收心收意念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是理</a:t>
            </a:r>
            <a:r>
              <a:rPr lang="en-US" altLang="zh-TW" sz="3600" dirty="0">
                <a:ea typeface="全真細隸書" panose="02010609000101010101" pitchFamily="49" charset="-120"/>
              </a:rPr>
              <a:t>,</a:t>
            </a:r>
            <a:r>
              <a:rPr lang="zh-TW" altLang="en-US" sz="3600" dirty="0">
                <a:ea typeface="全真細隸書" panose="02010609000101010101" pitchFamily="49" charset="-120"/>
              </a:rPr>
              <a:t>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良心，是本性，也是靈性，人</a:t>
            </a:r>
            <a:r>
              <a:rPr lang="zh-TW" altLang="en-US" sz="3600" dirty="0">
                <a:ea typeface="全真細隸書" panose="02010609000101010101" pitchFamily="49" charset="-120"/>
              </a:rPr>
              <a:t>睜開眼睛看的都是別人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多，看到</a:t>
            </a:r>
            <a:r>
              <a:rPr lang="zh-TW" altLang="en-US" sz="3600" dirty="0">
                <a:ea typeface="全真細隸書" panose="02010609000101010101" pitchFamily="49" charset="-120"/>
              </a:rPr>
              <a:t>自己較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少，所以</a:t>
            </a:r>
            <a:r>
              <a:rPr lang="zh-TW" altLang="en-US" sz="3600" dirty="0">
                <a:ea typeface="全真細隸書" panose="02010609000101010101" pitchFamily="49" charset="-120"/>
              </a:rPr>
              <a:t>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迴光返照，照</a:t>
            </a:r>
            <a:r>
              <a:rPr lang="zh-TW" altLang="en-US" sz="3600" dirty="0">
                <a:ea typeface="全真細隸書" panose="02010609000101010101" pitchFamily="49" charset="-120"/>
              </a:rPr>
              <a:t>自己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本心。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收心可收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意念，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反省</a:t>
            </a:r>
            <a:r>
              <a:rPr lang="zh-TW" altLang="en-US" sz="3600" dirty="0">
                <a:ea typeface="全真細隸書" panose="02010609000101010101" pitchFamily="49" charset="-120"/>
              </a:rPr>
              <a:t>自己行為過錯是否合乎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理？盡</a:t>
            </a:r>
            <a:r>
              <a:rPr lang="zh-TW" altLang="en-US" sz="3600" dirty="0">
                <a:ea typeface="全真細隸書" panose="02010609000101010101" pitchFamily="49" charset="-120"/>
              </a:rPr>
              <a:t>看別人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不是，才</a:t>
            </a:r>
            <a:r>
              <a:rPr lang="zh-TW" altLang="en-US" sz="3600" dirty="0">
                <a:ea typeface="全真細隸書" panose="02010609000101010101" pitchFamily="49" charset="-120"/>
              </a:rPr>
              <a:t>惹下牽纏萬萬煩惱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重重，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耐得住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性，最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怕心髒不是身髒。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8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六、每天都要反省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每</a:t>
            </a:r>
            <a:r>
              <a:rPr lang="zh-TW" altLang="en-US" sz="3600" dirty="0">
                <a:ea typeface="全真細隸書" panose="02010609000101010101" pitchFamily="49" charset="-120"/>
              </a:rPr>
              <a:t>一天都需要反省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自己，我</a:t>
            </a:r>
            <a:r>
              <a:rPr lang="zh-TW" altLang="en-US" sz="3600" dirty="0">
                <a:ea typeface="全真細隸書" panose="02010609000101010101" pitchFamily="49" charset="-120"/>
              </a:rPr>
              <a:t>的過失毛病在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哪裡？我</a:t>
            </a:r>
            <a:r>
              <a:rPr lang="zh-TW" altLang="en-US" sz="3600" dirty="0">
                <a:ea typeface="全真細隸書" panose="02010609000101010101" pitchFamily="49" charset="-120"/>
              </a:rPr>
              <a:t>是不是講話語言太衝太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尖銳，我們</a:t>
            </a:r>
            <a:r>
              <a:rPr lang="zh-TW" altLang="en-US" sz="3600" dirty="0">
                <a:ea typeface="全真細隸書" panose="02010609000101010101" pitchFamily="49" charset="-120"/>
              </a:rPr>
              <a:t>要挫其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尖銳，你</a:t>
            </a:r>
            <a:r>
              <a:rPr lang="zh-TW" altLang="en-US" sz="3600" dirty="0">
                <a:ea typeface="全真細隸書" panose="02010609000101010101" pitchFamily="49" charset="-120"/>
              </a:rPr>
              <a:t>不尖銳就沒有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糾紛，</a:t>
            </a:r>
            <a:r>
              <a:rPr lang="en-US" altLang="zh-TW" sz="3600" dirty="0" smtClean="0">
                <a:solidFill>
                  <a:srgbClr val="FFFF00"/>
                </a:solidFill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煩惱皆因強出頭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8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七、從根本下功夫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為什麼</a:t>
            </a:r>
            <a:r>
              <a:rPr lang="zh-TW" altLang="en-US" sz="3600" dirty="0">
                <a:ea typeface="全真細隸書" panose="02010609000101010101" pitchFamily="49" charset="-120"/>
              </a:rPr>
              <a:t>修到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最後，心性</a:t>
            </a:r>
            <a:r>
              <a:rPr lang="zh-TW" altLang="en-US" sz="3600" dirty="0">
                <a:ea typeface="全真細隸書" panose="02010609000101010101" pitchFamily="49" charset="-120"/>
              </a:rPr>
              <a:t>沒有辦法再提升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呢？因為</a:t>
            </a:r>
            <a:r>
              <a:rPr lang="zh-TW" altLang="en-US" sz="3600" dirty="0">
                <a:ea typeface="全真細隸書" panose="02010609000101010101" pitchFamily="49" charset="-120"/>
              </a:rPr>
              <a:t>你很少去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反省，甚至</a:t>
            </a:r>
            <a:r>
              <a:rPr lang="zh-TW" altLang="en-US" sz="3600" dirty="0">
                <a:ea typeface="全真細隸書" panose="02010609000101010101" pitchFamily="49" charset="-120"/>
              </a:rPr>
              <a:t>從來不問自己的內心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深處？你</a:t>
            </a:r>
            <a:r>
              <a:rPr lang="zh-TW" altLang="en-US" sz="3600" dirty="0">
                <a:ea typeface="全真細隸書" panose="02010609000101010101" pitchFamily="49" charset="-120"/>
              </a:rPr>
              <a:t>的需求、你的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根本，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不從根本上去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下功夫，以為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來佛堂聽聽道理就是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修道，心性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當然無法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提升！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9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八、要有省思的功夫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有</a:t>
            </a:r>
            <a:r>
              <a:rPr lang="zh-TW" altLang="en-US" sz="3600" dirty="0">
                <a:ea typeface="全真細隸書" panose="02010609000101010101" pitchFamily="49" charset="-120"/>
              </a:rPr>
              <a:t>過失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沒關係，重點</a:t>
            </a:r>
            <a:r>
              <a:rPr lang="zh-TW" altLang="en-US" sz="3600" dirty="0">
                <a:ea typeface="全真細隸書" panose="02010609000101010101" pitchFamily="49" charset="-120"/>
              </a:rPr>
              <a:t>是如果不懂得自我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反觀，用心</a:t>
            </a:r>
            <a:r>
              <a:rPr lang="zh-TW" altLang="en-US" sz="3600" dirty="0">
                <a:ea typeface="全真細隸書" panose="02010609000101010101" pitchFamily="49" charset="-120"/>
              </a:rPr>
              <a:t>省查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過失，那</a:t>
            </a:r>
            <a:r>
              <a:rPr lang="zh-TW" altLang="en-US" sz="3600" dirty="0">
                <a:ea typeface="全真細隸書" panose="02010609000101010101" pitchFamily="49" charset="-120"/>
              </a:rPr>
              <a:t>就是不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應該。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ea typeface="全真細隸書" panose="02010609000101010101" pitchFamily="49" charset="-120"/>
              </a:rPr>
              <a:t>兒學道、修道、辦道有那麼堅貞的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志願，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但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若是少了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省思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功夫，就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只算半個修行人。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8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迴光返照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九、念念自覺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一般</a:t>
            </a:r>
            <a:r>
              <a:rPr lang="zh-TW" altLang="en-US" sz="3600" dirty="0">
                <a:ea typeface="全真細隸書" panose="02010609000101010101" pitchFamily="49" charset="-120"/>
              </a:rPr>
              <a:t>人的心容易受到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牽動，所以</a:t>
            </a:r>
            <a:r>
              <a:rPr lang="zh-TW" altLang="en-US" sz="3600" dirty="0">
                <a:ea typeface="全真細隸書" panose="02010609000101010101" pitchFamily="49" charset="-120"/>
              </a:rPr>
              <a:t>要藉著物、相、人來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引導，而</a:t>
            </a:r>
            <a:r>
              <a:rPr lang="zh-TW" altLang="en-US" sz="3600" dirty="0">
                <a:ea typeface="全真細隸書" panose="02010609000101010101" pitchFamily="49" charset="-120"/>
              </a:rPr>
              <a:t>聖賢不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同，他</a:t>
            </a:r>
            <a:r>
              <a:rPr lang="zh-TW" altLang="en-US" sz="3600" dirty="0">
                <a:ea typeface="全真細隸書" panose="02010609000101010101" pitchFamily="49" charset="-120"/>
              </a:rPr>
              <a:t>能自我反省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檢討，使</a:t>
            </a:r>
            <a:r>
              <a:rPr lang="zh-TW" altLang="en-US" sz="3600" dirty="0">
                <a:ea typeface="全真細隸書" panose="02010609000101010101" pitchFamily="49" charset="-120"/>
              </a:rPr>
              <a:t>良知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顯現，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真修行的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人，首先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要能夠做到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時時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反省，念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念自覺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7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</TotalTime>
  <Words>856</Words>
  <Application>Microsoft Office PowerPoint</Application>
  <PresentationFormat>如螢幕大小 (16:9)</PresentationFormat>
  <Paragraphs>48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全真細隸書</vt:lpstr>
      <vt:lpstr>微軟正黑體</vt:lpstr>
      <vt:lpstr>Arial</vt:lpstr>
      <vt:lpstr>Wingdings 2</vt:lpstr>
      <vt:lpstr>科技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  <vt:lpstr>迴光返照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66</cp:revision>
  <dcterms:created xsi:type="dcterms:W3CDTF">2014-02-15T05:50:45Z</dcterms:created>
  <dcterms:modified xsi:type="dcterms:W3CDTF">2016-04-07T05:04:06Z</dcterms:modified>
</cp:coreProperties>
</file>