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1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躬身行道必成道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、修道要蘊含德性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徒兒現在修道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，要蘊含德性，德性是什麼呢？就是「誠於中，形於外」，真心想幫助他人，但不求回報，默默地做，這才是真德性，真功德。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所以為師希望徒兒們要養德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，德不是口說，德性的好壞是要讓人去感受的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躬身行道必成道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十、高傲就修不了道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有一句話說「曲高和寡」，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我們做人不要太高傲，孤高則寂寞。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現在，人在深山古洞，可修不了道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，在紅塵中，也得隨緣而處，要是很高傲的話，你們看看不僅修不了道，你也做不了人啦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074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躬身行道必成道 </a:t>
            </a:r>
            <a:r>
              <a:rPr lang="zh-TW" altLang="en-US" sz="38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十一、心存感謝有善緣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德性是讓人去感受的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退一步去私心，人家更可以感受到你的德性。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要二六時中，時時刻刻能夠感謝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，只要你們每天存感謝的心，不管你在哪裡，都能受益無窮，因為無論你怎麼樣，別人都會喜歡你。</a:t>
            </a:r>
          </a:p>
        </p:txBody>
      </p:sp>
    </p:spTree>
    <p:extLst>
      <p:ext uri="{BB962C8B-B14F-4D97-AF65-F5344CB8AC3E}">
        <p14:creationId xmlns:p14="http://schemas.microsoft.com/office/powerpoint/2010/main" val="22440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躬身行道必成道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二、效聖法賢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其實每個人的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自己，能救自己的還是自己，一切憑自己的心念去做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的心要定，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得多參訪聖賢先哲，踏以前往聖的足跡，才能了解哪些話哪些理，合乎天意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858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躬身行道必成道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三、成仙做佛在自己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今天要成道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，今天要有成就，還是自己要想得通才可能，要做仙佛，也要自己放得開，才能做仙佛。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每個人的能力無限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，潛力無限，是自己沒去發掘罷了，寶山還得自己挖，每個人都有上天賦予的智慧，因此要自己去挖、自己去找。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發心、退心在一念之間，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今天願不願意修，願不願意辦，就看你們自己了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29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躬身行道必成道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四、受天恩祖先沾光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徒兒有沒有想過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，憑你一個凡人，何德何能，讓你的祖先沾你的光，你有做了什麼善事嗎？你有行功立德嗎？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光是坐在佛堂，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聽講師講課，祖先就可以沾你的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光，在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外面聽啊，為什麼還不珍惜呢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0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躬身行道必成道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五、要守好自己的德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徒兒要懂得隱惡揚善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，別人的德性多發揚，不要常記著他人的缺點，修道要有寬大的心胸，要學彌勒佛的心去包容，包容第一步即是忍，修道要剛柔並濟，懂得嗎？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人總要留德才會與天地並生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，相生相配合，天地人即為三才，也因此自己要守自己的德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40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躬身行道必成道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六、見道成道學公心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修道不分老與少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、乾與坤、先與後，同心協力，才能見道成道。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修道是活潑玲瓏的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，但也不可有貢高心，大家同是老母的分靈，應該互相扶持、互相幫助。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生死全在自己的掌握之中，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希望徒兒學學為師的「濟公」之心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040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躬身行道必成道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七、自身就是佛堂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修道不是在佛堂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，才可以修，不是在佛堂，才可以躲劫避難，我們本身，就有一個佛堂。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修道是每個地方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，每個角落，要做你應該做的，這就是道呀！並不是來佛堂，聽兩小時的道理，便是道。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我們要把道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，融入社會、融入於家庭、融入於世界上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64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躬身行道必成道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八、日常生活不離道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所謂學道，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道是在日常生活之間，日常中就有道，所以呢，我做人處事，時時刻刻合著道，我就是在學習。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我學習怎樣待人之道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、我學習怎樣效法天地之道、我學習什麼是天德地德之道，所以才叫做學道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24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躬身行道必成道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九、以身示道才有功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天無言地無語，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所以你們要以身示道，你既然代表道，就要把道帶出來，你走到哪裡，就讓人家感覺「道就在那裡」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如果你們自己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，做得好的話，人家就說「道很好」，自己做不好的話，人家就說「道不好」。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所以是功是過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都在你們一念一舉之間，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所以你們的一舉一動，都不可馬虎喲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89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496</TotalTime>
  <Words>1026</Words>
  <Application>Microsoft Office PowerPoint</Application>
  <PresentationFormat>如螢幕大小 (16:9)</PresentationFormat>
  <Paragraphs>59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躬身行道必成道 悟見講</vt:lpstr>
      <vt:lpstr>躬身行道必成道 悟見講</vt:lpstr>
      <vt:lpstr>躬身行道必成道 悟見講</vt:lpstr>
      <vt:lpstr>躬身行道必成道 悟見講</vt:lpstr>
      <vt:lpstr>躬身行道必成道 悟見講</vt:lpstr>
      <vt:lpstr>躬身行道必成道 悟見講</vt:lpstr>
      <vt:lpstr>躬身行道必成道 悟見講</vt:lpstr>
      <vt:lpstr>躬身行道必成道 悟見講</vt:lpstr>
      <vt:lpstr>躬身行道必成道 悟見講</vt:lpstr>
      <vt:lpstr>躬身行道必成道 悟見講</vt:lpstr>
      <vt:lpstr>躬身行道必成道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212</cp:revision>
  <dcterms:created xsi:type="dcterms:W3CDTF">2014-02-15T05:50:45Z</dcterms:created>
  <dcterms:modified xsi:type="dcterms:W3CDTF">2018-05-04T11:51:52Z</dcterms:modified>
  <cp:contentStatus/>
</cp:coreProperties>
</file>