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一、趕快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，修久沒味道，修道不辦道，辦久魔就到，要趕快修道辦道。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所以求道後，要修道，也要辦道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，少一項，修行就不圓滿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二、看重生死快修辦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要把事情看清楚，把事情看重，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你老是說我不會做、我做不到！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今天如果放一把火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，燒到你屁股了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，相信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你一定馬上跳牆，這個能力平常有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到那個時候，你會覺得保住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性命，才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是重要的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，拼了命也要趕快逃，所以你才會有那種力量。是嗎 ？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26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三、不快修辦來不及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現在修辦道很重要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，徒兒們一定要趕快跑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真的等到，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後面有一把火的時候，才想到要跑，那個時候就來不及了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15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四、沒命就無法修辦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不要等到生命已經快沒了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，被仙佛救回一命，才想來修辦道，能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這樣，還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算命大喔！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要是命不夠大，你沒命了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，那時候還有道可以修、可以辦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2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五、人生無常快修辦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所以要未雨綢繆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，在還沒下雨前，我們就要趕快做好準備。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這個顛沛的紅塵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，是這麼的紛亂，生命是這麼的無常，如果跳進苦海，就難放鬆了。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60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六、拿出慈悲救衆生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可是還有那麼多的眾生在沉淪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，還有這麼多的眾生，在迷真逐妄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世間有這麼多的苦難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，我們忍心看別人，受苦而不管？這樣你自己能夠安穩嗎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08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七、大限來時各紛飛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人生虛榮富貴，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只是一段時間而已，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有一天都要走到生命的終點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榮華富貴都帶不走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，妻恩子愛也不能陪你走，到時終究要落到一個人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58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趕快修辦不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後悔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八、不修辦空過一生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所以，如果徒兒啊！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你的人生，若只是為了這些名利富貴、妻恩子愛，到頭來，終會是一場空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啊！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00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493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趕快修辦不後悔 悟見講</vt:lpstr>
      <vt:lpstr>趕快修辦不後悔 悟見講</vt:lpstr>
      <vt:lpstr>趕快修辦不後悔 悟見講</vt:lpstr>
      <vt:lpstr>趕快修辦不後悔 悟見講</vt:lpstr>
      <vt:lpstr>趕快修辦不後悔 悟見講</vt:lpstr>
      <vt:lpstr>趕快修辦不後悔 悟見講</vt:lpstr>
      <vt:lpstr>趕快修辦不後悔 悟見講</vt:lpstr>
      <vt:lpstr>趕快修辦不後悔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265</cp:revision>
  <dcterms:created xsi:type="dcterms:W3CDTF">2014-02-15T05:50:45Z</dcterms:created>
  <dcterms:modified xsi:type="dcterms:W3CDTF">2018-02-26T01:04:28Z</dcterms:modified>
  <cp:contentStatus/>
</cp:coreProperties>
</file>