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327" r:id="rId2"/>
    <p:sldId id="329" r:id="rId3"/>
    <p:sldId id="347" r:id="rId4"/>
    <p:sldId id="346" r:id="rId5"/>
    <p:sldId id="345" r:id="rId6"/>
    <p:sldId id="344" r:id="rId7"/>
    <p:sldId id="343" r:id="rId8"/>
    <p:sldId id="342" r:id="rId9"/>
    <p:sldId id="341" r:id="rId10"/>
    <p:sldId id="340" r:id="rId11"/>
    <p:sldId id="339" r:id="rId12"/>
    <p:sldId id="328" r:id="rId13"/>
    <p:sldId id="338" r:id="rId14"/>
    <p:sldId id="337" r:id="rId15"/>
    <p:sldId id="336" r:id="rId16"/>
    <p:sldId id="335" r:id="rId17"/>
    <p:sldId id="334" r:id="rId18"/>
    <p:sldId id="333" r:id="rId19"/>
    <p:sldId id="332" r:id="rId20"/>
    <p:sldId id="348" r:id="rId21"/>
    <p:sldId id="331" r:id="rId22"/>
    <p:sldId id="349" r:id="rId23"/>
    <p:sldId id="330" r:id="rId24"/>
    <p:sldId id="304" r:id="rId2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、你說到要做到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你要把課講好，第一個：你說到要做到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，你能說出來給大家聽、做的很踏實你才講。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當講師的要台上台下都一樣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，那就是言行合一！不當講師的，也一樣 要修辦道，一樣要從修身養性開始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十、不能有愩高的心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人最怕有名位，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有了名位以後，大家尊敬、恭敬你，久就忘形了。驕 傲心養成了，怠慢心養成了，很難改！尤其是當講師的，更要小心， 不要愩高，有一點學問不要愩高。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若想說話使人信服，就先要把驕傲心、不平之心降伏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，以最平和、最 有自信的心表現出來，至於那些無意義的話就少說為妙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302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十一、要讓心境提昇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你隨時都要讓你的心境提昇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，無論你居上居下都一樣，天職雖有差別， 修道的目標卻是一樣，只是借用人間的職責，來成就你自己。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人的本份都做不好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，就連人的人格都沒有了，那你要進入佛國都很 困難。現代的人，重體格不重人格啊！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126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、盡你的本份天職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當了講師，首先要看重自己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，想要當大家的標竿模範，就要真正擔起 責任，而不是濫竿充數。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當你站在台上講道的時候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，台下的班員要聽不聽、要理不理的時候， 你還是要盡你的本份與天職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787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十三、承上啓下要做好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講師是做什麼的？承上啟下，是不是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？可是有人有苦衷了，你說你也 知道要承上啟下，就上下都承做得不好，所以倍感挫折是嗎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，要有不足才會有進步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37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十四、要「尊師重道」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講師還有什麼要做的？要「尊師重道」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，對不對？想一想，為什麼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上講師，一定是自己有了體悟、感想，然後試著去講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，講到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、明白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這個「講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」，還是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要經過學習的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，如果什麼事情都講得不 圓融，如何稱得上「講師」呢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01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十五、真功實善不能少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真功實善的太少了，所以感化不了人喔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！災劫就不斷來襲啊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修行人要反省這一點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不要辦道之後，名相提昇了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、佛堂增多 了，後學也增多了，自己又多添了一份執著，養尊處優是不可以的。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408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十六、多看聖書常觀照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要多讀書，每天撥一點點的時間，看看聖賢的書。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可是讀書不要讀 死書，要學以致用，要迴光一番，那你才能時時保有心靈的覺醒。 別忘了，講給自己聽！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講師講課或渡人時，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你講得再多，或許對別人很有用，但對自己卻一 點用處也沒有，因為你只是講給別人聽而已，自已從來也不曾用心去 觀照過，這樣的講課、渡人就太可惜了。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332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十七、時時道氣要充滿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講師不可以上台呱呱叫，下台道氣消！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儒家的四書開頭講的是「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道在明明德，在親民，在止於至善。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明其德，就是正己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化新民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，就是成人，也是渡人、辦道的功夫。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272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十八、不斷充實求精進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做個講師要時時充實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，怎樣才能使眾生明理，如果還有不明白、未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的，就要低心下氣去請教他人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請教後還是不明瞭的，就要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多研究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三教經典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755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十九、講師的座佑銘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真理天道為心靈單位依皈。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佛堂為道德家庭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，與前賢後學共修同參共證。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莊德本性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做德中庸之道，作為修護的準繩。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⑷以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弘揚聖佛菩薩之福音，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作為神聖的使命，但不可以自我意識為主，否則背因果。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⑸以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誓願立言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，作為不間斷的動力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334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二、謙卑的心請益人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第二個你要有謙卑的心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向人請益。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你這顆心是要存著效法聖賢的心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，存著普渡眾生的心，存著謙卑的心， 存著慈悲的心。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身為講師的，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如果不知道謙卑的道理，以為在道場所 得到的一切成就，是理所當然的、是上天應該賜予的，那麼，上天在 你周遭所示現的一些微妙道理，是沒辦法體會到的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836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十九、講師的座佑銘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⑹以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腐朽化惡向善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之精神的召感，欽心輔助點傳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⑺肯定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自我生存的意義，領受正法、得聞其道、追隨明師。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⑻精通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冬宗教經典之意義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，以四書為主，導向先天大道之最高宗旨。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⑼勤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耕寸田，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在本世紀創下新紀元，播下了種，在地上的耕地有新的生命。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⑽大家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皆成佛道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，捨我之性命而不惜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115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二十、感恩之心常懷抱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感恩之心常懷抱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德之心當知曉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驕傲之心不可要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反省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之心好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不好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勇猛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精進要持續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理念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正確不可少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儀容端莊有禮貌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態度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從容心莫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驕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417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二十、感恩之心常懷抱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責任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負起大愿了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把握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佳光修性苗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時不我與莫虛渡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快馬加鞭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奔跑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得靈性光爍爍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得自身無煩惱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一本初衷存善念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克己復禮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渡賢僚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莫要執著守中道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自體悟道玄妙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一步一步站穩腳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念守中才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可靠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29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二一、講師的五種功德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可以聽所未聞。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，可以學而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時習。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，可以見不傾邪。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可以心不狐疑。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可以瞭解甚深之法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78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三、磕頭求仙佛加靈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第三個你要磕頭，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求仙佛給你加靈加智慧，今天你講課一百分你還是要磕頭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講師要講課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最好磕頭求 老母求仙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佛，幫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你加靈加智慧，彌補你的不足之處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43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四、不可傲慢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如果你覺得你很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厲害，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問不用磕頭你都會，錯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這是傲慢的心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，當你是傲慢驕傲的心，你講課會講的好嗎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82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五、清靜無染簡單心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老師告訴你一個祕密，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你不要看只有三才，仙佛才會借她的身體嗎？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其實你的心修到很清靜無染的時候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，很簡單心的時候，你在上台講課，你講的是，仙佛借你的嘴巴在講課。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531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六、仙佛講時感人天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所以為什麼有些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的驚天地泣鬼神，講到大家都共鳴，聽的也高興，講的也高興，這就是引起共鳴，為什麼？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因為聽的人有誠心，說的人有用心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，他的心是通天心，所以諸佛菩薩借他的嘴來講給大家聽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68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七、要有一顆天心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你們立愿想代天宣化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，就要有一顆天心、濟世救人之心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警惕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，話不可亂說，天時也不可亂猜測，還有講出來的話要盡量圓融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364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八、全心全意用心講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講課的人對自己所講的道理要正確，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而真正成功的講師，是一個能全心全意掏出自心，把道氣表現出來的人，這樣的道理最吸引人了。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者如此，翻譯者也是。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291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九、不能欺師滅祖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這個講師講的很好，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但是講得好有一個危機，會作亂，會去稱師作祖的不都是那些很會講課的。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尤其是愛講經典的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，你最會講經典的人，你很驕傲，老師跟你講，你說破千經萬典就是不如老師的明師一指點，你是在驕傲什麼？對嗎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99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2343</TotalTime>
  <Words>1660</Words>
  <Application>Microsoft Office PowerPoint</Application>
  <PresentationFormat>如螢幕大小 (16:9)</PresentationFormat>
  <Paragraphs>120</Paragraphs>
  <Slides>24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講師應有的態度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461</cp:revision>
  <dcterms:created xsi:type="dcterms:W3CDTF">2014-02-15T05:50:45Z</dcterms:created>
  <dcterms:modified xsi:type="dcterms:W3CDTF">2018-11-07T07:26:38Z</dcterms:modified>
  <cp:contentStatus/>
</cp:coreProperties>
</file>