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2" r:id="rId3"/>
    <p:sldId id="259" r:id="rId4"/>
    <p:sldId id="269" r:id="rId5"/>
    <p:sldId id="277" r:id="rId6"/>
    <p:sldId id="276" r:id="rId7"/>
    <p:sldId id="275" r:id="rId8"/>
    <p:sldId id="268" r:id="rId9"/>
    <p:sldId id="274" r:id="rId10"/>
    <p:sldId id="273" r:id="rId11"/>
    <p:sldId id="267" r:id="rId12"/>
    <p:sldId id="272" r:id="rId13"/>
    <p:sldId id="266" r:id="rId14"/>
    <p:sldId id="265" r:id="rId15"/>
    <p:sldId id="264" r:id="rId16"/>
    <p:sldId id="263" r:id="rId17"/>
    <p:sldId id="270" r:id="rId18"/>
    <p:sldId id="271" r:id="rId19"/>
    <p:sldId id="260" r:id="rId20"/>
    <p:sldId id="261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一、心意要空要靜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常言：「身者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心之器，心者身之主」。你們想不想主宰一身行為的心呢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的總論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要空、意要靜，不為外物所擾，不為牽掛所動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止：安靜、安祥、定靜。觀：用定靜去領悟。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狂性自歇、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歇即菩提，歇即是止，即是捨。止心即彼岸、息心即涅槃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曰：止於至善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：心要休息。因休是止、休止。息是休慮、靜觀。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440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十、以戒定慧收心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就是修戒定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，以伏心慾。修慧觀，以斷心妒。故悟至理以明心，多坐理以收心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私慾以養心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，戒酒色以清心，達到事能知足心常泰，人到無求品自高，也就是修道人的特性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其實人沒有名利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是無法生活。（修道人只是輕重、淡泊的差別。）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21466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/>
              <a:t> 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十一、結論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濟公老師的期望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今後的目標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通道理，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可以了解人生。識透是非，可以看穿得失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，是謂愚。知而不行，是謂慢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不到不說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，是心內的道德。說得到，做得到，是行為的道德。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31064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3200" dirty="0"/>
              <a:t>柒、談心念</a:t>
            </a:r>
          </a:p>
          <a:p>
            <a:r>
              <a:rPr lang="zh-TW" altLang="en-US" sz="3200" dirty="0"/>
              <a:t> </a:t>
            </a:r>
          </a:p>
          <a:p>
            <a:r>
              <a:rPr lang="en-US" altLang="zh-TW" sz="3200" dirty="0"/>
              <a:t>【</a:t>
            </a:r>
            <a:r>
              <a:rPr lang="zh-TW" altLang="en-US" sz="3200" dirty="0"/>
              <a:t>前言</a:t>
            </a:r>
            <a:r>
              <a:rPr lang="en-US" altLang="zh-TW" sz="3200" dirty="0"/>
              <a:t>】</a:t>
            </a:r>
            <a:endParaRPr lang="zh-TW" altLang="en-US" sz="3200" dirty="0"/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現在為師問你們一個切身的問題，希望你們踴躍的回答，在人生過程中，你們覺得自己的心念如何？心念是否時沈時浮、時動時靜、時好時壞、時喜時怒，故心之念可以分天堂、地獄，可定功過，可成佛作魔，可招來禍福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一、惡念：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所謂急於言、急於行、暴其心、燥其心、繁於腦、氣於肚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心之亂。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遲於事、延於命、怠其身、惰其心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心之慢。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不明是非、真假妄從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心之愚。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28234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200" dirty="0"/>
              <a:t>見物愛、見利求、見命貪、見異遷、見景動、見事卸、見情變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心之過。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好言變惡、惡意善從、邪說作真、妄行為道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心之邪。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不明內裏、只看外表、道聽途說、眼見不廣、只識皮毛、不知進退、出言語大、做事無忌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心之狂。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利歸己、害遺人、勤於始、惰於終、求其安、亂其心、愛則喜、惡則怒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心之惑。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虛心意、假用情、口蜜腹劍、人面獸心、橫於言、狼於行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心之危。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這些都屬於禍、過、地獄、魔。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16249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3200" dirty="0"/>
              <a:t>二、善念：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另一面：畏天命尊、畏大人德、畏聖小言、畏小人心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心之謹。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視思明、聽思聰、色思溫、貌思恭、言思忠、事思敬疑思問、忿思難、見得思義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心之慎。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體天慈念、貼師苦心、明善意、知真義、盡勞力、出智能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心之義。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磨其銳、挫其剛、愚其智、拙其巧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心之化。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實其腹、強其骨、壯其膽、大其志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心之育。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不言人惡、不伐己善、盡忠本職、恕其無禮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心之賢。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行其善、肯犧牲、恩思報、惠施人</a:t>
            </a:r>
            <a:r>
              <a:rPr lang="en-US" altLang="zh-TW" sz="3200" dirty="0"/>
              <a:t>——</a:t>
            </a:r>
            <a:r>
              <a:rPr lang="zh-TW" altLang="en-US" sz="3200" dirty="0"/>
              <a:t>心之德。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這些都是功、福、天堂、作佛之主要心念。做好、行善是成佛之捷徑。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10517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【</a:t>
            </a:r>
            <a:r>
              <a:rPr lang="zh-TW" altLang="en-US" sz="3200" dirty="0"/>
              <a:t>今後的目標</a:t>
            </a:r>
            <a:r>
              <a:rPr lang="en-US" altLang="zh-TW" sz="3200" dirty="0"/>
              <a:t>】</a:t>
            </a:r>
            <a:endParaRPr lang="zh-TW" altLang="en-US" sz="3200" dirty="0"/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今後不因困難而不做，不因容易而疏忽。聖賢千言萬語，無非要人盡善。仙佛苦口婆心，無非勸人為善。</a:t>
            </a:r>
          </a:p>
          <a:p>
            <a:r>
              <a:rPr lang="zh-TW" altLang="en-US" sz="3200" dirty="0"/>
              <a:t> </a:t>
            </a:r>
          </a:p>
          <a:p>
            <a:r>
              <a:rPr lang="zh-TW" altLang="en-US" sz="3200" dirty="0"/>
              <a:t>聽理旨在明理，明理旨在行理。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05400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80033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6489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3917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二、不動心不動氣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心不可不虛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，虛則義理來居。心不可不實，實則物慾不入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可以達到仙佛的境界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可以達到聖賢的領域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多心自增掛慮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，疑心自造困擾。 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30118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2749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三、勿起心念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念一起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百慾俱生。志一動搖，萬事皆休。 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要時常「關心」自己，才能「開心」。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關閉一切邪惡之心念。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敞開一切正思惟之心扉。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8899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四、關心開心是何意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什麼呢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貪心、妄心、嗔心、痴心、邪心、偏心、驕心、疑心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開什麼呢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善心、誠心、正心、真心、赤心、虛心、敬心、信心。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9396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聖人求道在求心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求道在求心，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求道在求神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不識本心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，不能明心，不識本性、不能見性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不識本心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，學道無益，不明本性，學法無得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76524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六、從善去惡要明心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有善惡之心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、覺迷之心、理慾之心、正邪之心，故聖人能從善去惡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明心。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7231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七、人都是雙面人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者真我：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所以說每一個人都是「雙面人」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這一面是假體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、假我，也就是感情之我、意識之我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另一面是自性的真我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、真人，知覺是光明，充滿圓善。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8162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八、捨得才能解脫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眾生因有貪念、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妄想，故輪迴轉，煩惱執著，故為重擔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人凡事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提得起、看得破、算得到、做得完、敞得開、放得下，「捨得」才能解脫包袱。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06005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/>
              <a:t> 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捨不得就是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重擔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夫妻恩子愛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捨不得離。脾氣毛病捨不得改。功名富貴捨不得放。金銀錢財捨不得花。捨不得就是重擔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無擔一身輕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放下一切便能止觀，知幻即覺，覺即離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1695303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</TotalTime>
  <Words>478</Words>
  <Application>Microsoft Office PowerPoint</Application>
  <PresentationFormat>如螢幕大小 (16:9)</PresentationFormat>
  <Paragraphs>405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  <vt:lpstr> 濟公老師談心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142</cp:revision>
  <dcterms:created xsi:type="dcterms:W3CDTF">2014-02-15T05:50:45Z</dcterms:created>
  <dcterms:modified xsi:type="dcterms:W3CDTF">2016-07-06T05:36:16Z</dcterms:modified>
</cp:coreProperties>
</file>