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59" r:id="rId11"/>
    <p:sldId id="261" r:id="rId12"/>
    <p:sldId id="26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一、前言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現在為師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問你們一個切身的問題，希望你們踴躍的回答，在人生過程中，你們覺得自己的心念如何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念是否時沈時浮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、時動時靜、時好時壞、時喜時怒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心之念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可以分天堂、地獄，可定功過，可成佛作魔，可招來禍福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十、心德是善念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                 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犧牲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                 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思報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                  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36395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十一、善念的結果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、福、天堂、作佛之主要心念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、行善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是成佛之捷徑。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05585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十二、結論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                           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今後的目標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今後不因困難而不做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，不因容易而疏忽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千言萬語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，無非要人盡善。仙佛苦口婆心，無非勸人為善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聽理旨在明理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，明理旨在行理。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6844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二、心亂心愚是惡念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急於言、急於行、暴其心、燥其心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、煩於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腦、氣於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肚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心愚：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是非、真假妄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2931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三、心過心邪是惡念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心過：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物愛、見利求、見命貪、見異遷、見景動、見事卸、見情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心邪：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言變惡、惡意善從、邪說作真、妄行為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2185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四、心狂是惡念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狂：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不明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看外表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道聽途說、            眼見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識皮毛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不知進退、             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言語大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做事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忌。</a:t>
            </a:r>
            <a:r>
              <a:rPr lang="zh-TW" altLang="en-US" sz="3200" dirty="0"/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2075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五、心惑心危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心惑：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歸己、害遺人、勤於始、惰於終、求其安、亂其心、愛則喜、惡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則怒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心危：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意、假用情、口蜜腹劍、人面獸心、橫於言、狼於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                 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2242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六、惡念的結果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亂、心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                    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邪、              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狂、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惑、                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都屬於禍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、過、地獄、魔。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2297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七、心謹心慎是善念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心謹：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天命尊、畏大人德、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畏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聖人言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、畏小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之謹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心慎：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思明、聽思聰、色思溫、貌思恭、言思忠、事思敬疑思問、忿思難、見得思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之慎。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75944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八、心義心化是善念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天慈念、貼師苦心、明善意、知真義、盡勞力、出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智能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其銳、挫其剛、愚其智、拙其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巧。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5477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濟公老師談心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九、心育心賢是善念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其腹、強其骨、壯其膽、大其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志。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賢：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不言人惡、不伐己善、盡忠本職、恕其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無禮。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6157681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320</TotalTime>
  <Words>740</Words>
  <Application>Microsoft Office PowerPoint</Application>
  <PresentationFormat>如螢幕大小 (16:9)</PresentationFormat>
  <Paragraphs>229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  <vt:lpstr> 濟公老師談心念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129</cp:revision>
  <dcterms:created xsi:type="dcterms:W3CDTF">2014-02-15T05:50:45Z</dcterms:created>
  <dcterms:modified xsi:type="dcterms:W3CDTF">2016-07-09T01:42:26Z</dcterms:modified>
</cp:coreProperties>
</file>