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8" r:id="rId5"/>
    <p:sldId id="34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A50D1E85-1C58-4301-A64A-B455C89DB2B1}"/>
    <pc:docChg chg="custSel addSld modSld">
      <pc:chgData name="老兄 悟見" userId="d3c841b5715e98f1" providerId="LiveId" clId="{A50D1E85-1C58-4301-A64A-B455C89DB2B1}" dt="2021-09-21T06:22:39.305" v="43" actId="207"/>
      <pc:docMkLst>
        <pc:docMk/>
      </pc:docMkLst>
      <pc:sldChg chg="modSp mod">
        <pc:chgData name="老兄 悟見" userId="d3c841b5715e98f1" providerId="LiveId" clId="{A50D1E85-1C58-4301-A64A-B455C89DB2B1}" dt="2021-09-21T06:20:49.804" v="25" actId="207"/>
        <pc:sldMkLst>
          <pc:docMk/>
          <pc:sldMk cId="2451051432" sldId="345"/>
        </pc:sldMkLst>
        <pc:spChg chg="mod">
          <ac:chgData name="老兄 悟見" userId="d3c841b5715e98f1" providerId="LiveId" clId="{A50D1E85-1C58-4301-A64A-B455C89DB2B1}" dt="2021-09-21T06:20:49.804" v="25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A50D1E85-1C58-4301-A64A-B455C89DB2B1}" dt="2021-09-21T06:21:14.824" v="29" actId="207"/>
        <pc:sldMkLst>
          <pc:docMk/>
          <pc:sldMk cId="635802314" sldId="346"/>
        </pc:sldMkLst>
        <pc:spChg chg="mod">
          <ac:chgData name="老兄 悟見" userId="d3c841b5715e98f1" providerId="LiveId" clId="{A50D1E85-1C58-4301-A64A-B455C89DB2B1}" dt="2021-09-21T06:21:14.824" v="29" actId="207"/>
          <ac:spMkLst>
            <pc:docMk/>
            <pc:sldMk cId="635802314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A50D1E85-1C58-4301-A64A-B455C89DB2B1}" dt="2021-09-21T06:21:46.278" v="34" actId="207"/>
        <pc:sldMkLst>
          <pc:docMk/>
          <pc:sldMk cId="2582286414" sldId="347"/>
        </pc:sldMkLst>
        <pc:spChg chg="mod">
          <ac:chgData name="老兄 悟見" userId="d3c841b5715e98f1" providerId="LiveId" clId="{A50D1E85-1C58-4301-A64A-B455C89DB2B1}" dt="2021-09-21T06:21:46.278" v="34" actId="207"/>
          <ac:spMkLst>
            <pc:docMk/>
            <pc:sldMk cId="2582286414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A50D1E85-1C58-4301-A64A-B455C89DB2B1}" dt="2021-09-21T06:22:14.448" v="39" actId="207"/>
        <pc:sldMkLst>
          <pc:docMk/>
          <pc:sldMk cId="522907400" sldId="348"/>
        </pc:sldMkLst>
        <pc:spChg chg="mod">
          <ac:chgData name="老兄 悟見" userId="d3c841b5715e98f1" providerId="LiveId" clId="{A50D1E85-1C58-4301-A64A-B455C89DB2B1}" dt="2021-09-21T06:22:14.448" v="39" actId="207"/>
          <ac:spMkLst>
            <pc:docMk/>
            <pc:sldMk cId="522907400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A50D1E85-1C58-4301-A64A-B455C89DB2B1}" dt="2021-09-21T06:22:39.305" v="43" actId="207"/>
        <pc:sldMkLst>
          <pc:docMk/>
          <pc:sldMk cId="878471298" sldId="349"/>
        </pc:sldMkLst>
        <pc:spChg chg="mod">
          <ac:chgData name="老兄 悟見" userId="d3c841b5715e98f1" providerId="LiveId" clId="{A50D1E85-1C58-4301-A64A-B455C89DB2B1}" dt="2021-09-21T06:22:39.305" v="43" actId="207"/>
          <ac:spMkLst>
            <pc:docMk/>
            <pc:sldMk cId="878471298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誰是天眷顧的人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一、感恩得上天眷顧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徒兒們要時時講說天恩師德的浩大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，沒有天恩師德，就沒有今天的你們！凡事感恩，凡事知足。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感恩的人就是有福氣的人，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感恩的人就是上天眷顧的人。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誰是天眷顧的人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二、感恩不怨天尤人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多感恩，遇有不順心的時候，就比較不會怨天尤人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，懂得用平靜的心面對逆境。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在風雨中走了一程，心境又提昇了一層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，過不過得了心中的困境，那是自己的事，任誰也幫不了。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5802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誰是天眷顧的人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三、用點心提昇心境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所以徒兒，要為自己心境的提昇用一點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心，不要白白受苦、虛度光陰。修道不是在前賢面前修，也不是見了為師才辦，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而是你去肯定自己的使命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，去做你這輩子來世間的任務。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2286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誰是天眷顧的人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四、修道心一定要正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心若是正，一切都是正。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徒兒可知一正壓百邪？是真是假？是實是幻？只要徒的心真，一切便是真。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用這點真心去渡化眾生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，能挽救多少同胞就挽救多少。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22907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誰是天眷顧的人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五、感恩會更有成就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做每一件事未必能夠盡善盡美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，卻要能夠盡心盡力。感恩使人更有成就，它會督促你去報答天恩師德。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如何報答？就是好好了自己的愿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。徒兒不要忘記，不管在哪裡，都要堅守自己該做的事。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847129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3055</TotalTime>
  <Words>360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誰是天眷顧的人 悟見講</vt:lpstr>
      <vt:lpstr>誰是天眷顧的人 悟見講</vt:lpstr>
      <vt:lpstr>誰是天眷顧的人 悟見講</vt:lpstr>
      <vt:lpstr>誰是天眷顧的人 悟見講</vt:lpstr>
      <vt:lpstr>誰是天眷顧的人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2021-09-21T06:22:41Z</dcterms:modified>
  <cp:contentStatus/>
</cp:coreProperties>
</file>