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7" r:id="rId5"/>
    <p:sldId id="35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15527C09-EF50-46EB-BE31-4D37117E230D}"/>
    <pc:docChg chg="custSel addSld modSld">
      <pc:chgData name="老兄 悟見" userId="d3c841b5715e98f1" providerId="LiveId" clId="{15527C09-EF50-46EB-BE31-4D37117E230D}" dt="2022-01-10T07:31:56.327" v="46" actId="207"/>
      <pc:docMkLst>
        <pc:docMk/>
      </pc:docMkLst>
      <pc:sldChg chg="modSp mod">
        <pc:chgData name="老兄 悟見" userId="d3c841b5715e98f1" providerId="LiveId" clId="{15527C09-EF50-46EB-BE31-4D37117E230D}" dt="2022-01-07T03:14:52.073" v="26" actId="207"/>
        <pc:sldMkLst>
          <pc:docMk/>
          <pc:sldMk cId="1030620117" sldId="353"/>
        </pc:sldMkLst>
        <pc:spChg chg="mod">
          <ac:chgData name="老兄 悟見" userId="d3c841b5715e98f1" providerId="LiveId" clId="{15527C09-EF50-46EB-BE31-4D37117E230D}" dt="2022-01-07T03:14:52.073" v="26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15527C09-EF50-46EB-BE31-4D37117E230D}" dt="2022-01-07T03:15:25.496" v="31" actId="207"/>
        <pc:sldMkLst>
          <pc:docMk/>
          <pc:sldMk cId="2662746830" sldId="354"/>
        </pc:sldMkLst>
        <pc:spChg chg="mod">
          <ac:chgData name="老兄 悟見" userId="d3c841b5715e98f1" providerId="LiveId" clId="{15527C09-EF50-46EB-BE31-4D37117E230D}" dt="2022-01-07T03:15:25.496" v="31" actId="207"/>
          <ac:spMkLst>
            <pc:docMk/>
            <pc:sldMk cId="2662746830" sldId="354"/>
            <ac:spMk id="5" creationId="{00000000-0000-0000-0000-000000000000}"/>
          </ac:spMkLst>
        </pc:spChg>
      </pc:sldChg>
      <pc:sldChg chg="modSp mod">
        <pc:chgData name="老兄 悟見" userId="d3c841b5715e98f1" providerId="LiveId" clId="{15527C09-EF50-46EB-BE31-4D37117E230D}" dt="2022-01-10T07:31:56.327" v="46" actId="207"/>
        <pc:sldMkLst>
          <pc:docMk/>
          <pc:sldMk cId="1546483001" sldId="355"/>
        </pc:sldMkLst>
        <pc:spChg chg="mod">
          <ac:chgData name="老兄 悟見" userId="d3c841b5715e98f1" providerId="LiveId" clId="{15527C09-EF50-46EB-BE31-4D37117E230D}" dt="2022-01-10T07:31:56.327" v="46" actId="207"/>
          <ac:spMkLst>
            <pc:docMk/>
            <pc:sldMk cId="1546483001" sldId="35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5527C09-EF50-46EB-BE31-4D37117E230D}" dt="2022-01-07T03:17:15.118" v="45" actId="207"/>
        <pc:sldMkLst>
          <pc:docMk/>
          <pc:sldMk cId="884449073" sldId="356"/>
        </pc:sldMkLst>
        <pc:spChg chg="mod">
          <ac:chgData name="老兄 悟見" userId="d3c841b5715e98f1" providerId="LiveId" clId="{15527C09-EF50-46EB-BE31-4D37117E230D}" dt="2022-01-07T03:17:15.118" v="45" actId="207"/>
          <ac:spMkLst>
            <pc:docMk/>
            <pc:sldMk cId="884449073" sldId="356"/>
            <ac:spMk id="5" creationId="{00000000-0000-0000-0000-000000000000}"/>
          </ac:spMkLst>
        </pc:spChg>
      </pc:sldChg>
      <pc:sldChg chg="modSp mod">
        <pc:chgData name="老兄 悟見" userId="d3c841b5715e98f1" providerId="LiveId" clId="{15527C09-EF50-46EB-BE31-4D37117E230D}" dt="2022-01-07T03:16:41.587" v="41" actId="207"/>
        <pc:sldMkLst>
          <pc:docMk/>
          <pc:sldMk cId="1821214258" sldId="357"/>
        </pc:sldMkLst>
        <pc:spChg chg="mod">
          <ac:chgData name="老兄 悟見" userId="d3c841b5715e98f1" providerId="LiveId" clId="{15527C09-EF50-46EB-BE31-4D37117E230D}" dt="2022-01-07T03:16:41.587" v="41" actId="207"/>
          <ac:spMkLst>
            <pc:docMk/>
            <pc:sldMk cId="1821214258" sldId="35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觀音談重聖輕凡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一、不被凡俗事所綁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清口之人，口清了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心是否有清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心不清是為何因，心被太多的掛礙所綁、心中有太多的掛礙、有太多的煩惱，整日想的就是事業、家庭、親情、愛情、金錢、名利、是非等等之事物，而且還牢牢的被綁住。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若賢士們的心沒有被這些凡俗事所綁，必定能做到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重聖輕凡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觀音談重聖輕凡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二、修行憂道不憂貧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而且能真正做一位物外的閒人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，不會在聖凡之中扭扎、看不開、放不下，以往要得到這個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超生了死的大道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的修行人都是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憂道不憂貧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所謂，憂道不憂貧，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就是他們只擔憂自身不能修成大道，不擔憂色身不能享榮富貴。而今要得到這個超生了死的大道很容易。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274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觀音談重聖輕凡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77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三、修道要學習放下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而且也已經求了超生了死之大道，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是要賢士們真正放下凡情俗事、真正看破妻恩子愛，進而清心、真心來行修辦道，卻是非常困難，大部份的人一生被太多的掛礙還有凡情事物綁住，導致雖然已經在修道，但心也無法清、無法自在、無法逍遥。修道要學習放下，無時無刻學習放下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若心能放下，有事也能當無事過，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因為心懂得放下，心中無物，心態能夠輕鬆、不執著任何事都比較能看得開，雖然在生活中也有遇到一些不如意之事，但是因為心不執著，懂得隨時隨地放下，因而有事也能當無事過。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648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觀音談重聖輕凡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四、重聖輕凡助放下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心若不能放下，心中有物，心態不能輕鬆自在、執著看不破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，就算只是遇到小事，也會在這小事上不斷的計較、爭論不休，就算無事也會當有事過，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修道要學習做到重聖輕凡，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這樣可以幫助你們了脫很多繁瑣的人事物、了脫很多的煩惱。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121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觀音談重聖輕凡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五、將小愛升為大愛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而重聖輕凡也就是幫助賢士將小愛提升為大愛的力量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，如此你們的心不再只是局限在某個範圍之內，不再只是為了一家一業而付出、擔憂，也不再只是擔憂自己、想到自己，而是能將私愛提升、轉換為大愛，來關照、關心三界中更多苦難的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芸芸眾生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賢士若能將私愛提升、轉換成慈悲的大愛、公正的博愛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，你們個人的心境修為同時也就跟著提升了，所以做到重聖輕凡也是提升自己心境修為的機會，加油吧。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444907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3222</TotalTime>
  <Words>638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觀音談重聖輕凡 悟見講</vt:lpstr>
      <vt:lpstr>觀音談重聖輕凡 悟見講</vt:lpstr>
      <vt:lpstr>觀音談重聖輕凡 悟見講</vt:lpstr>
      <vt:lpstr>觀音談重聖輕凡 悟見講</vt:lpstr>
      <vt:lpstr>觀音談重聖輕凡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2022-01-10T07:32:00Z</dcterms:modified>
  <cp:contentStatus/>
</cp:coreProperties>
</file>