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306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9" d="100"/>
          <a:sy n="69" d="100"/>
        </p:scale>
        <p:origin x="715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2018/9/2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2018/9/2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345mp3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覺醒修道成佛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、心中要常保善念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今天你發一個善念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，就會有佛助你一把，推你一把，讓你前進得更好。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心念是好的，就接收好的感應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，如果心念不好，業力就馬上跟著，邪神與魔就會跟在你身邊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的壞的，都是在於一念撥轉，業力與功德也都是在一念之間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300380"/>
            <a:ext cx="7776864" cy="3999562"/>
          </a:xfrm>
        </p:spPr>
        <p:txBody>
          <a:bodyPr>
            <a:noAutofit/>
          </a:bodyPr>
          <a:lstStyle/>
          <a:p>
            <a:r>
              <a:rPr lang="zh-TW" altLang="en-US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345mp3@gmail.com</a:t>
            </a:r>
            <a:endParaRPr lang="en-US" altLang="zh-TW" sz="6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WeChatID</a:t>
            </a:r>
            <a:r>
              <a:rPr lang="zh-TW" altLang="en-US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60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60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Line ID </a:t>
            </a:r>
            <a:r>
              <a:rPr lang="en-US" altLang="zh-TW" sz="60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okoktw</a:t>
            </a:r>
            <a:endParaRPr lang="en-US" altLang="zh-TW" sz="60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229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覺醒修道成佛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二、行功立德救自己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人生啊！個個有難唸的經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，可是既然來了人生一遭，就得把經唸完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你們今生有這個緣求道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，為師不救你也不行了。但是還要看你自己，如何去行功立德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0164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覺醒修道成佛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三、今生修今生了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為師不能替你還這些業債，為師只是暫時給你擔起來，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你只有今生修、今生了，苦盡才能甘來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477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覺醒修道成佛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四、愿不了難把鄉還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今生今世你不還這個債，來世還是要還。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今生若能好好修辦道、行功立愿，自然就還啦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知，了愿了債才能夠把鄉還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673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覺醒修道成佛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五、乘愿化九州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一步一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腳印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來考折磨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心性若不修　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無功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苦死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受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們算砥柱　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亦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算堪中流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上天一法器　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乘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愿化九州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4386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覺醒修道成佛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六、為法否忘軀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順逆智慧謀　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隨緣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不忮求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虛心否受教　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執惹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災禍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法否忘軀　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自私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空結果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光圖表面作　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業怎轉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撥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85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覺醒修道成佛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七、道真冤孽緊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此時天不容　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魚目混珠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天時催逼迫　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得師焦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真冤孽緊　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善惡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分兩頭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徒兒再矇矓　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劫一併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87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覺醒修道成佛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八、覺醒再覺醒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覺醒再覺醒　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力爭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向上游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一勁參天秀　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忍辱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含和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跌倒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勿餒縮　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孤寂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煉真佛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重拾初衷走　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徒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兒們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加油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487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覺醒修道成佛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九、修辦不可在原點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我們花了一輩子的時間，努力在修辦道上，到最後的結果，卻是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回到原點。徒兒你說，這樣值得嗎？</a:t>
            </a: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5238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588</TotalTime>
  <Words>423</Words>
  <Application>Microsoft Office PowerPoint</Application>
  <PresentationFormat>如螢幕大小 (16:9)</PresentationFormat>
  <Paragraphs>47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覺醒修道成佛道 悟見講</vt:lpstr>
      <vt:lpstr>覺醒修道成佛道 悟見講</vt:lpstr>
      <vt:lpstr>覺醒修道成佛道 悟見講</vt:lpstr>
      <vt:lpstr>覺醒修道成佛道 悟見講</vt:lpstr>
      <vt:lpstr>覺醒修道成佛道 悟見講</vt:lpstr>
      <vt:lpstr>覺醒修道成佛道 悟見講</vt:lpstr>
      <vt:lpstr>覺醒修道成佛道 悟見講</vt:lpstr>
      <vt:lpstr>覺醒修道成佛道 悟見講</vt:lpstr>
      <vt:lpstr>覺醒修道成佛道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288</cp:revision>
  <dcterms:created xsi:type="dcterms:W3CDTF">2014-02-15T05:50:45Z</dcterms:created>
  <dcterms:modified xsi:type="dcterms:W3CDTF">2018-09-02T03:25:03Z</dcterms:modified>
  <cp:contentStatus/>
</cp:coreProperties>
</file>