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03" r:id="rId2"/>
    <p:sldId id="304" r:id="rId3"/>
    <p:sldId id="316" r:id="rId4"/>
    <p:sldId id="315" r:id="rId5"/>
    <p:sldId id="314" r:id="rId6"/>
    <p:sldId id="313" r:id="rId7"/>
    <p:sldId id="312" r:id="rId8"/>
    <p:sldId id="311" r:id="rId9"/>
    <p:sldId id="310" r:id="rId10"/>
    <p:sldId id="309" r:id="rId11"/>
    <p:sldId id="308" r:id="rId12"/>
    <p:sldId id="307" r:id="rId13"/>
    <p:sldId id="306" r:id="rId14"/>
    <p:sldId id="305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生埋怨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不管徒兒在天涯海角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，為師時時刻刻地陪著你們，所以你們要乖乖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難免會有不如意的時候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，不要埋怨別人，也不要發脾氣，想想為師好不好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十、人生一去不復還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你們看到流水，有沒有悟道啊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？因為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你們是凡夫，是不是？人家孔聖看到水在流動，就體悟到上天似乎是在跟他說法：「逝者如斯夫，不舍晝夜」，就像人生，一去不復返，是不是？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一年過一年，莫要白髮一根接著一根，卻一點悟性也沒有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7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十一、修道悟道來安心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修道也一樣，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修了一年再一年，得有悟性，智慧得增長再增長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能夠悟出人生，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才能夠安撫你這個飄浮的心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12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十二、道理是用來解脫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聽道理是給人寄托用的嗎？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不是的，是用來助人「解脫」的。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不要認為修道這件事，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是對死亡的一個寄托，應該是對死亡的一個解脫，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是在追求人生的一個「解脫之道」呀！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4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十三、要悟明師一指意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徒兒們既進入我門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，點了那麼一點，有沒有去悟悟看啊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兒們是否要進來了解它的內容？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還是只要在外面看一看、觀一觀，就說你們是佛門弟子了？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徒啊！要悟一悟啊！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49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0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想不開就要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人難免也有想不開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，或者想來想去，都想不通的時候，那時候你們就放下吧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想不通了，多想也沒有用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0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三、修道越修越有味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道理是愈聽，感受就愈深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，同時修道的心，也可琢磨得愈成熟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像吃白飯，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愈吃愈有味，道就是這樣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1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四、考驗能增長智慧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人總要受一點磨鍊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，有琢磨才會有成長，所以不受磨鍊，如何能顯出勇者的剛毅之氣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在最困苦時，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才能顯出你的智慧與德性。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4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五、吃苦了苦人上人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要做個男子漢！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流血不流淚，吃得苦中苦，方為人上人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你要去經歷，才知道什麼叫做苦；當你一經歷過的時候，你就會忘了什麼是苦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已經海闊天空了，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何必再把這些包袱背在你身上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8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六、吃苦才能有成就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對自己要慈悲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，就要慈悲得有意義，不要捨不得，讓自己的肉體吃一點苦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自己太過慈悲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，那你會有什麼成就呢？人啊！要吃得苦中苦，方為人上人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4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七、修心養性改個性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修心養性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，要忍人所不能忍。你們都不能忍人所不能忍，是因為有個性、有脾氣。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現在主張的，都是自己的個性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，但是若太固執你自己的個性，那就會害了你一生喔！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4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八、時間飛逝不停留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徒兒們，一年很快就過去了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，人生也是如此，一晃就消逝了，可是在這一晃當中，卻有太多的感受了。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在這一年當中，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必須因為春、夏、秋、冬不同的季節，而換上種種不同的衣服，短袖、長袖、毛衣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要悟明師一指意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人生在無奈中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因此，人既生活在世間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，就必須受到種種的束縛、不自由與無奈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，一生也就隨著這些時光的流逝而流逝了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62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582</TotalTime>
  <Words>916</Words>
  <Application>Microsoft Office PowerPoint</Application>
  <PresentationFormat>如螢幕大小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要悟明師一指意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315</cp:revision>
  <dcterms:created xsi:type="dcterms:W3CDTF">2014-02-15T05:50:45Z</dcterms:created>
  <dcterms:modified xsi:type="dcterms:W3CDTF">2018-09-07T07:15:33Z</dcterms:modified>
  <cp:contentStatus/>
</cp:coreProperties>
</file>