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5"/>
  </p:notesMasterIdLst>
  <p:sldIdLst>
    <p:sldId id="329" r:id="rId2"/>
    <p:sldId id="330" r:id="rId3"/>
    <p:sldId id="340" r:id="rId4"/>
    <p:sldId id="339" r:id="rId5"/>
    <p:sldId id="338" r:id="rId6"/>
    <p:sldId id="337" r:id="rId7"/>
    <p:sldId id="336" r:id="rId8"/>
    <p:sldId id="335" r:id="rId9"/>
    <p:sldId id="334" r:id="rId10"/>
    <p:sldId id="333" r:id="rId11"/>
    <p:sldId id="332" r:id="rId12"/>
    <p:sldId id="331" r:id="rId13"/>
    <p:sldId id="304" r:id="rId1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2018/12/22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、依循聖賢之道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循聖賢聞道之法喜 循聖賢求道之妙玄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循聖賢學道之根基 循聖賢修道之心樂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循聖賢好道之不倦 循聖賢講道之入性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循聖賢辦道之犧牲 循聖賢佈道之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感恩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246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十、看淡世間捨得開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人啊，是非常渺小的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，在這天地之間，放眼望去，只是這整個三千大千世界裏的一粟子，而人又於這三千世界當中，所以人是這麼的渺小，這個生命更不用說了。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今天看淡了，就只不過是如此而已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，看淡了就能夠捨得，而你捨了就有得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968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十一、要一生關愛衆生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咱們今天敬天地，愛眾生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，為眾生做一切，付出我們的力量，付出我們一生的關愛，就這一生了，想想累劫累世，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咱們六萬年了，說吃，說玩，也已經夠了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7892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十二、救衆生很值得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就這一生吧，淒苦這一世，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少點吃喝，少點玩樂，我們讓天下的蒼生，永遠幸福，永遠快樂，不是更有意義嗎？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辦道人，不用害怕寂寞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，不用害怕孤單，上有天，下有地，保護著你們啊！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777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二、依循古聖行道進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循此古聖行道步筏，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按部就班；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至誠感化，由內而外；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從外見內，心常純淨；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恪遵仁義，復己性善；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根源追隨，不亂不紊；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真修真成，真辦真行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7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三、報恩奉道儒風範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日常二六，不離方寸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，循之軌道；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素本份而行禮義，按根本而振綱常。信友朋，言行一致；入則內省，出則力行。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孝悌誠能躬行不忒，報恩奉道，古道儒風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55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四、行聖賢道成聖賢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斯時，諸修士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，誠本一貫，傾聽民聲；上下德納，廣接賢良；不以利交攻，不上下傾軋；互助提攜，真修共行；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循之聖賢之軌道，必成聖賢矣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283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五、器重自己莫負天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修道是一輩子的事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，辦道可要鍥而不捨，為師在來的時候，就說過了，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今天上天看重你們，你們自己，也得要器重自己呀！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9382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六、有修有辦你就成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將來會如何，咱們不知道，也不需要去知道，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此時修辦此時成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現在誰去辦就是誰的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，你不修不辦，什麼都沒有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221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七、有天職也要修辦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就算你有個天職，你不去修辦，不去做，也是空掛個虛名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，名不符實，徒兒，要名實相符才行啊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048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八、受苦也只是這世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今天咱們，吃苦了苦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，你不吃苦、不了苦，要知道天上，可沒有這等仙佛喲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害怕，不要退縮，這條路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，咱們鐵定要走下去了，受辛苦、受譭謗也就一時吧，也就一世吧。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279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行聖賢道成仙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九、做代天宣化行者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看淡了凡塵俗世，全是假的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，妻恩子愛是什麼呢？名利又能如何呢？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不如當個代天宣化之士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，遊走四方，何等瀟灑呀！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4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2344</TotalTime>
  <Words>722</Words>
  <Application>Microsoft Office PowerPoint</Application>
  <PresentationFormat>如螢幕大小 (16:9)</PresentationFormat>
  <Paragraphs>57</Paragraphs>
  <Slides>13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1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行聖賢道成仙佛 悟見講</vt:lpstr>
      <vt:lpstr>行聖賢道成仙佛 悟見講</vt:lpstr>
      <vt:lpstr>行聖賢道成仙佛 悟見講</vt:lpstr>
      <vt:lpstr>行聖賢道成仙佛 悟見講</vt:lpstr>
      <vt:lpstr>行聖賢道成仙佛 悟見講</vt:lpstr>
      <vt:lpstr>行聖賢道成仙佛 悟見講</vt:lpstr>
      <vt:lpstr>行聖賢道成仙佛 悟見講</vt:lpstr>
      <vt:lpstr>行聖賢道成仙佛 悟見講</vt:lpstr>
      <vt:lpstr>行聖賢道成仙佛 悟見講</vt:lpstr>
      <vt:lpstr>行聖賢道成仙佛 悟見講</vt:lpstr>
      <vt:lpstr>行聖賢道成仙佛 悟見講</vt:lpstr>
      <vt:lpstr>行聖賢道成仙佛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449</cp:revision>
  <dcterms:created xsi:type="dcterms:W3CDTF">2014-02-15T05:50:45Z</dcterms:created>
  <dcterms:modified xsi:type="dcterms:W3CDTF">2018-12-22T02:21:40Z</dcterms:modified>
  <cp:contentStatus/>
</cp:coreProperties>
</file>