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45" r:id="rId2"/>
    <p:sldId id="346" r:id="rId3"/>
    <p:sldId id="34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6A91B95-3A31-4638-9099-49DEF511474E}"/>
    <pc:docChg chg="custSel modSld">
      <pc:chgData name="老兄 悟見" userId="d3c841b5715e98f1" providerId="LiveId" clId="{06A91B95-3A31-4638-9099-49DEF511474E}" dt="2021-12-12T02:19:03.099" v="33" actId="207"/>
      <pc:docMkLst>
        <pc:docMk/>
      </pc:docMkLst>
      <pc:sldChg chg="modSp mod">
        <pc:chgData name="老兄 悟見" userId="d3c841b5715e98f1" providerId="LiveId" clId="{06A91B95-3A31-4638-9099-49DEF511474E}" dt="2021-12-12T02:18:06.273" v="25" actId="207"/>
        <pc:sldMkLst>
          <pc:docMk/>
          <pc:sldMk cId="2451051432" sldId="345"/>
        </pc:sldMkLst>
        <pc:spChg chg="mod">
          <ac:chgData name="老兄 悟見" userId="d3c841b5715e98f1" providerId="LiveId" clId="{06A91B95-3A31-4638-9099-49DEF511474E}" dt="2021-12-12T02:18:06.273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6A91B95-3A31-4638-9099-49DEF511474E}" dt="2021-12-12T02:18:35.795" v="29" actId="207"/>
        <pc:sldMkLst>
          <pc:docMk/>
          <pc:sldMk cId="1795387155" sldId="346"/>
        </pc:sldMkLst>
        <pc:spChg chg="mod">
          <ac:chgData name="老兄 悟見" userId="d3c841b5715e98f1" providerId="LiveId" clId="{06A91B95-3A31-4638-9099-49DEF511474E}" dt="2021-12-12T02:18:35.795" v="29" actId="207"/>
          <ac:spMkLst>
            <pc:docMk/>
            <pc:sldMk cId="179538715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6A91B95-3A31-4638-9099-49DEF511474E}" dt="2021-12-12T02:19:03.099" v="33" actId="207"/>
        <pc:sldMkLst>
          <pc:docMk/>
          <pc:sldMk cId="3183213095" sldId="347"/>
        </pc:sldMkLst>
        <pc:spChg chg="mod">
          <ac:chgData name="老兄 悟見" userId="d3c841b5715e98f1" providerId="LiveId" clId="{06A91B95-3A31-4638-9099-49DEF511474E}" dt="2021-12-12T02:19:03.099" v="33" actId="207"/>
          <ac:spMkLst>
            <pc:docMk/>
            <pc:sldMk cId="3183213095" sldId="34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行善不如辦道好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一、要效法功德會嗎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道親叩問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在加拿大一次的法會中，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濟公活佛老師對大家勉勵時，有一位班員請示老師。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老師您老慈悲：台灣佛教○○功德會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，名氣如此響亮，我們天道道場；是不是應該和他們多多看齊、並學習人家呢？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行善不如辦道好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二、這些善前世已做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濟公老師答曰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活佛老師聽完了很感嘆！來回走了幾圈。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就跟這位道親講了一句話：○○功德會，他們行善佈施的事，前世你們都做過了，如果前世你們沒有做過，有資格坐在這裡聽為師講經說法嗎？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應該是他們羨慕你們才對，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怎麼反而你們羨慕他們呢？他們使命是來行善的，你們使命是來辦道的。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38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行善不如辦道好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三、福不夠無法辦道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老師又說：一般的鸞堂只能打幫助道，我們道場能夠辦道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，所以你們要感恩呀！你們前輩子沒有做過行善，今世是不可能坐在這聽經說法的。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所以，你們除了辦道以外，行有餘力，也要廣結善緣喔！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2130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257</Words>
  <Application>Microsoft Office PowerPoint</Application>
  <PresentationFormat>如螢幕大小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行善不如辦道好 悟見講</vt:lpstr>
      <vt:lpstr>行善不如辦道好 悟見講</vt:lpstr>
      <vt:lpstr>行善不如辦道好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2021-12-12T02:19:05Z</dcterms:modified>
  <cp:contentStatus/>
</cp:coreProperties>
</file>