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72" r:id="rId3"/>
    <p:sldId id="271" r:id="rId4"/>
    <p:sldId id="269" r:id="rId5"/>
    <p:sldId id="262" r:id="rId6"/>
    <p:sldId id="268" r:id="rId7"/>
    <p:sldId id="265" r:id="rId8"/>
    <p:sldId id="264" r:id="rId9"/>
    <p:sldId id="261" r:id="rId10"/>
    <p:sldId id="263" r:id="rId11"/>
    <p:sldId id="273" r:id="rId12"/>
    <p:sldId id="270" r:id="rId13"/>
    <p:sldId id="277" r:id="rId14"/>
    <p:sldId id="260" r:id="rId15"/>
    <p:sldId id="276" r:id="rId16"/>
    <p:sldId id="266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、求道後如何行功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性理題釋第十三題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道存心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，謂之德性，行於倫常，謂之綱常，有道無德，必定出魔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曰：“苟無至德，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至道不凝焉”。 德者，得也，行功即立德也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行濟人利物之事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，要有拯災救世之心，要遵三教聖人之訓，竭力躬行實踐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、行功立德要渡人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人是：是親民的工夫，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聖賢的作為，菩薩的心腸。所謂能報於坑坎中，便是活菩薩，能脫身於大牢籠，便是大英雄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人是每一個修道人所應該做之事，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故渡人是苦海的救生員，也是了愿的階梯，渡一人便有三分功德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濟眾離苦是慈悲佛。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38489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七、人人都要當講師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真理是人類最高貴的希望，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傳播真理是人類最神聖的責任。所以講師是天道的推銷員、眾生的褓姆、福音的牧師、荒漠的甘泉、迷途的指南、靈糧的廚師。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的好處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可以增進人格、提高資格，培養口才、增益眾生，平常為人處事助人為善，把惡口變為善言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斷疑生信是智慧佛。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71321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、能設壇就要設壇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的介紹所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  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曹的事務所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 學佛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的改良所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道的修煉所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西方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功德的加油站、眾生性靈的救濟站、培養品德的大學校、避劫的眾福地、仙佛的歡喜地、捨念的清靜地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設壇：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廣結善緣是吉祥佛。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06495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、要開荒辦道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開荒是上帝的使者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，播種的農夫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一個良醫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會在落伍的地方救人，一個良農會把荒地變成良田，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一個志士君子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會把福音傳播各個角落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在這七項之中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開荒的功德最大，因此最了不起、最難能可貴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開荒：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佈道闡揚是功德佛。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00400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、人人要當人才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這七項中人才是最簡單，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所謂為眾生服務是最光榮的，工作是道德，為真理服務是最有代價的，服務是幸福。</a:t>
            </a:r>
          </a:p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人才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謙心盡力是活潑佛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22029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9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、要三</a:t>
            </a:r>
            <a:r>
              <a:rPr lang="zh-TW" altLang="en-US" sz="39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zh-TW" altLang="en-US" sz="39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並行</a:t>
            </a:r>
            <a:endParaRPr lang="zh-TW" altLang="en-US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「財施、法施、無畏施」也就是佈施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施是講師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，無畏施是開荒渡人，剩下的是財施。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財施有四種好處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：消孽、行善、濟世、積福。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釋迦佛說過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，世間有三種：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在世搶得去，去世帶不去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金銀財寶是也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在世搶不去，去世帶不去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智慧才能是也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在世搶不去，去世帶得去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積福是也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10956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濟公老師又說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不動便腐化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，濟人便善化，多財便惡化。所以賢而有財，則損志；愚而多財，則造過；富而能施，福也；貧而能施，貴也；儉而能施，仁也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善孝為先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，所謂積財於子孫，子孫未必能用。積德於子孫，子孫受益無窮。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1203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凡抄善書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立佛堂，廣勸化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多開荒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宣揚道義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，啟發人智，化一人成道，功德實非淺鮮，外功圓滿，內功隨之而圓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凡情上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，濟急救難，賑災匡危，小則出資獨辦，大則集資共舉，要隨地隨人隨時隨事，多方而利導之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00836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與父言慈，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與子言孝，與兄言友，與弟言恭，與夫婦言和睦，與朋友言信實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忠正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惡為善，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化愚為賢，則為眞功，不存沽名釣譽之心理，與無惡言厲色之表現，若沽名釣譽，無所謂功矣，若性躁氣憤而勸人，則非修道之人矣。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57968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、行功立德的好處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莫樂於為善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，吉莫吉於知足。故積善之家必有餘慶，積不善之家必有餘殃。所謂小善小惡眼前有報應，大善大惡未來報應。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而為善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，福雖未至，禍已遠矣。人而為惡，禍雖未至，福已遠矣。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太上有語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：吉人語善，視善、行善，一日有三善，三年天必降之福。凶人語惡，視惡、行惡，一日有三惡，三年天必降之禍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3139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所謂善人，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天道佑之，人皆敬之，福祿隨之，神靈衛之。眾邪遠之，所做必成，這是善人的福報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那麼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你們想一想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，想做善人，或想做惡人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想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善人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想做善人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，必須積善累德、忠孝友悌、正己成人，憫人之凶、消人之急、樂人之善，更何況聖賢仙佛都有救人之危、見義勇為、慈悲喜捨之作為。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71723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、要能慈悲喜捨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能與眾生諸樂。悲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能拔眾生諸苦。喜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能結攝善緣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捨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無我相、人相、眾生相、壽者相，而佈施救濟眾生。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喜捨，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包括三施並行：財施、法施、無畏施。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令得資生之樂。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令成智慧之益。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無畏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令離苦惱之境。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19993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四、修道成道的捷徑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大家已得道，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得道後就要修道，修道有七個階段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個階段是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「清口、渡人、講師、設壇、開荒、人才、三施並行」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項是成佛最快的捷徑，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也是積功累德的方法。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50488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zh-TW" altLang="en-US" sz="51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五、行功立德要清口</a:t>
            </a:r>
            <a:endParaRPr lang="en-US" altLang="zh-TW" sz="51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老師談清口</a:t>
            </a:r>
            <a:endParaRPr lang="zh-TW" altLang="en-US" sz="4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</a:t>
            </a:r>
            <a:r>
              <a:rPr lang="zh-TW" altLang="en-US" sz="4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心好就好，何必吃素呢？</a:t>
            </a:r>
          </a:p>
          <a:p>
            <a:r>
              <a:rPr lang="zh-TW" altLang="en-US" sz="4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</a:t>
            </a:r>
            <a:r>
              <a:rPr lang="zh-TW" altLang="en-US" sz="4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吃素並不是心好不好的問題，</a:t>
            </a: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而是了解因果、健康身體、成佛作祖的問題。</a:t>
            </a:r>
          </a:p>
          <a:p>
            <a:r>
              <a:rPr lang="zh-TW" altLang="en-US" sz="4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</a:t>
            </a:r>
            <a:r>
              <a:rPr lang="zh-TW" altLang="en-US" sz="4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最骯髒莫過於吃葷；</a:t>
            </a: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最殘忍莫過於殺生</a:t>
            </a:r>
            <a:r>
              <a:rPr lang="zh-TW" altLang="en-US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求</a:t>
            </a: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福莫過於齋戒佈施；求壽莫過於不殺放生；求慧莫過於博學多聞；求安莫過於省禁是非</a:t>
            </a:r>
            <a:r>
              <a:rPr lang="zh-TW" altLang="en-US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況且</a:t>
            </a:r>
            <a:r>
              <a:rPr lang="zh-TW" altLang="en-US" sz="4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食肉的動物必較凶狠，</a:t>
            </a: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食草類的動物必較溫良</a:t>
            </a:r>
            <a:r>
              <a:rPr lang="zh-TW" altLang="en-US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9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17710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從普通飯館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有三個字，大家都很熟悉：</a:t>
            </a:r>
          </a:p>
          <a:p>
            <a:r>
              <a:rPr lang="en-US" altLang="zh-TW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肉燥飯</a:t>
            </a:r>
            <a:r>
              <a:rPr lang="en-US" altLang="zh-TW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況且蔬菜都有他的別名：</a:t>
            </a:r>
          </a:p>
          <a:p>
            <a:r>
              <a:rPr lang="en-US" altLang="zh-TW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長年菜、長生果</a:t>
            </a:r>
            <a:r>
              <a:rPr lang="en-US" altLang="zh-TW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況且素食在身體方面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是治病、在生理方面是防病，在心理方面是祛病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外國素食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受到提倡，在日本以精進料理，所以素食並非落伍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清口：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斬斷因果是自在佛。</a:t>
            </a:r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4315575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805</TotalTime>
  <Words>1378</Words>
  <Application>Microsoft Office PowerPoint</Application>
  <PresentationFormat>如螢幕大小 (16:9)</PresentationFormat>
  <Paragraphs>294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 行功立德  悟見講                  </vt:lpstr>
      <vt:lpstr>  行功立德  悟見講                  </vt:lpstr>
      <vt:lpstr>  行功立德  悟見講                  </vt:lpstr>
      <vt:lpstr>  行功立德  悟見講                  </vt:lpstr>
      <vt:lpstr>  行功立德  悟見講                  </vt:lpstr>
      <vt:lpstr>  行功立德  悟見講                  </vt:lpstr>
      <vt:lpstr>  行功立德  悟見講                  </vt:lpstr>
      <vt:lpstr>  行功立德  悟見講                  </vt:lpstr>
      <vt:lpstr>  行功立德  悟見講                  </vt:lpstr>
      <vt:lpstr>  行功立德  悟見講                  </vt:lpstr>
      <vt:lpstr>  行功立德  悟見講                  </vt:lpstr>
      <vt:lpstr>  行功立德  悟見講                  </vt:lpstr>
      <vt:lpstr>  行功立德  悟見講                  </vt:lpstr>
      <vt:lpstr>  行功立德  悟見講                  </vt:lpstr>
      <vt:lpstr>  行功立德  悟見講                  </vt:lpstr>
      <vt:lpstr>  行功立德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154</cp:revision>
  <dcterms:created xsi:type="dcterms:W3CDTF">2014-02-15T05:50:45Z</dcterms:created>
  <dcterms:modified xsi:type="dcterms:W3CDTF">2016-07-02T02:18:54Z</dcterms:modified>
</cp:coreProperties>
</file>