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行功立德建品蓮 </a:t>
            </a:r>
            <a:r>
              <a:rPr lang="zh-TW" altLang="en-US" sz="38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、代天行持品行端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手握玉筆垂訓篇 賢徒聽師訴根源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今日有緣佛壇會 借筆告訴眾徒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天道心公正 代天行持品行端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人人當須協力辦 師助徒等得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行功立德建品蓮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、師告十條要規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辦道先改毛病棄 待人接物禮恭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謙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道至誠無疑念 對待前人忠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道尊師其愿立 立愿了愿理當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穿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持天道力篤踐 不分彼此共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團圓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道代理師之愿 四海同胞一體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866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行功立德建品蓮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、師告十條要規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老師慈悲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勿起了嫉妒念 見賢思齊渡良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佛規當研究 掃除三心四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相見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道親慇勤勸 文質彬彬人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喜歡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當思己過速改掉 對人以誠要和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謙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常常佛堂進 嗔火莫起煉性圓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187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行功立德建品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行功立德建品蓮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老師慈悲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情深如父子 師示訓語當遵前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方算賢孝永不變 行功立德建品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蓮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師告十條要規守 修道赴湯蹈火前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前人後學心一片 互相照顧合該然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085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行功立德建品蓮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上天果位人間定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背後論長短 長慈幼孝樂綿綿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上天果位人間定 不孝不悌怎成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人間人道當行進 五倫八德奉行先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居住佛堂要潔淨 打掃換茶必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新鮮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615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行功立德建品蓮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人來招待不怠慢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老師慈悲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來招待不怠慢 講道因人設教焉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時時戒除貪妄念 對著錢財要清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不可痴愛情慾牽 情慾不起性光鮮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乾坤二道要端正 互相自尊有別焉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69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行功立德建品蓮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修道始修恒誠貫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有點情慾念 上天定然不容寬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修道始修恒誠貫 半途而廢非英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為師最疼後悔漢 懺過師擔保平安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家中佛堂徒勤跑 成任堂主立標杆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363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行功立德建品蓮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大道再辦二三載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老師慈悲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堂之主若不正 後學個個受牽連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前車之鑑否明辨 戰戰兢兢力篤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抱前濟世了大愿 受盡風霜心亦甘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大道再辦二三載 若無速修後悔晚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993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行功立德建品蓮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時至此時佳光短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老師慈悲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至此時佳光短 幾個知音尊師前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複習舊時之經典 心內當先要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放寬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容納前人之諫過 歡喜接受奉篤前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師等後日若有機 重開懺悔仙佛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910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534</TotalTime>
  <Words>356</Words>
  <Application>Microsoft Office PowerPoint</Application>
  <PresentationFormat>如螢幕大小 (16:9)</PresentationFormat>
  <Paragraphs>50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行功立德建品蓮 悟見講</vt:lpstr>
      <vt:lpstr>行功立德建品蓮 悟見講</vt:lpstr>
      <vt:lpstr>行功立德建品蓮 悟見講</vt:lpstr>
      <vt:lpstr>行功立德建品蓮 悟見講</vt:lpstr>
      <vt:lpstr>行功立德建品蓮 悟見講</vt:lpstr>
      <vt:lpstr>行功立德建品蓮 悟見講</vt:lpstr>
      <vt:lpstr>行功立德建品蓮 悟見講</vt:lpstr>
      <vt:lpstr>行功立德建品蓮 悟見講</vt:lpstr>
      <vt:lpstr>行功立德建品蓮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245</cp:revision>
  <dcterms:created xsi:type="dcterms:W3CDTF">2014-02-15T05:50:45Z</dcterms:created>
  <dcterms:modified xsi:type="dcterms:W3CDTF">2017-11-30T06:36:24Z</dcterms:modified>
  <cp:contentStatus/>
</cp:coreProperties>
</file>