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行功立德前程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、辦理收圓末後着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辦理收圓末後着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遵命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荷職渡三曹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大事惟賴眾協力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師分憂濟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通權達變識時務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凡重聖建德高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作惡行善因果理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透求道一步超</a:t>
            </a:r>
          </a:p>
          <a:p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行功立德前程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十、有德有才代天辦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工欲善事先利器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心不正怎正人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有德有才代天辦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無能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責任怎承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基業任爾證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大事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完竣萬代馨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最後囑徒當謹記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至誠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無息要虔純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610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行功立德前程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二、切勿亂動惟命遵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慧師母説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修道諸契視方針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勿亂動惟命遵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愁雲彌漫黑暗考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秉真理把握存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自己之責任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天宣化慎中敏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四面狼煙狂風起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次末運佈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戰雲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627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行功立德前程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三、萬勿招考魔纏身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風聲雨聲波浪聲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聲相連驚迷津 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天事佛事人間事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事須徒費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行言遜斟酌辦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勿招考魔纏身　　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不可過之與不及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兩用中順天心 　</a:t>
            </a:r>
          </a:p>
        </p:txBody>
      </p:sp>
    </p:spTree>
    <p:extLst>
      <p:ext uri="{BB962C8B-B14F-4D97-AF65-F5344CB8AC3E}">
        <p14:creationId xmlns:p14="http://schemas.microsoft.com/office/powerpoint/2010/main" val="310207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行功立德前程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四、行功立德前程進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功立德前程進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己之力代天耘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受人之託忠心報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牲一切盡其心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天之託當如何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粉身碎骨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難報恩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分清真偽輕與重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認命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聽天不尤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07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行功立德前程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五、活潑隨機見機作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隨機見機作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可固執惹考臨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命轉含用意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淘汰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修道判假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契聆悟師母語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處世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步步要留神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去形象謹慎進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免得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人後彼此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4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行功立德前程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六、掃去爭奪忠義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去爭奪忠義抱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免得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風波臨己身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去我相見善從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免得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驕傲妄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去私心存中正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免得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偏倚動嗔心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掃去妄念無為抱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免得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猶疑心不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純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97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行功立德前程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七、同心同德前程趕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掃去畏難退縮意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免得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苟安失義仁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同心同德前程趕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尊師重道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可任意遂己性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黑路歧莫亂奔 　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一步走錯千古恨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之何及恐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傷神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12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行功立德前程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八、處世遵命聽調遣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處世遵命聽調遣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安分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隨緣步步穩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招之即來揮即去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披星戴月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代天大事辦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功努力建功勳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篤信博愛存誠敬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宣揚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道德至貴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72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行功立德前程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九、以身作則同胞化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君子不重則不威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失禮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則亂怎治人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以身作則同胞化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天法地作賢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此片刻良辰日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愿奔忙有幾春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才德兼備察機進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時達務順天心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89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</TotalTime>
  <Words>233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標楷體</vt:lpstr>
      <vt:lpstr>Arial</vt:lpstr>
      <vt:lpstr>Franklin Gothic Book</vt:lpstr>
      <vt:lpstr>Wingdings 2</vt:lpstr>
      <vt:lpstr>科技</vt:lpstr>
      <vt:lpstr>行功立德前程進 悟見講</vt:lpstr>
      <vt:lpstr>行功立德前程進 悟見講</vt:lpstr>
      <vt:lpstr>行功立德前程進 悟見講</vt:lpstr>
      <vt:lpstr>行功立德前程進 悟見講</vt:lpstr>
      <vt:lpstr>行功立德前程進 悟見講</vt:lpstr>
      <vt:lpstr>行功立德前程進 悟見講</vt:lpstr>
      <vt:lpstr>行功立德前程進 悟見講</vt:lpstr>
      <vt:lpstr>行功立德前程進 悟見講</vt:lpstr>
      <vt:lpstr>行功立德前程進 悟見講</vt:lpstr>
      <vt:lpstr>行功立德前程進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97</cp:revision>
  <dcterms:created xsi:type="dcterms:W3CDTF">2014-02-15T05:50:45Z</dcterms:created>
  <dcterms:modified xsi:type="dcterms:W3CDTF">2017-08-07T06:18:22Z</dcterms:modified>
</cp:coreProperties>
</file>